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3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hangingPunct="0">
              <a:defRPr sz="1400"/>
            </a:pPr>
            <a:endParaRPr lang="it-IT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algn="r" hangingPunct="0">
              <a:defRPr sz="1400"/>
            </a:pPr>
            <a:endParaRPr lang="it-IT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hangingPunct="0">
              <a:defRPr sz="1400"/>
            </a:pPr>
            <a:endParaRPr lang="it-IT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algn="r" hangingPunct="0">
              <a:defRPr sz="1400"/>
            </a:pPr>
            <a:fld id="{C698F55A-F748-4934-A8B7-39E810F6746B}" type="slidenum">
              <a:t>‹n.›</a:t>
            </a:fld>
            <a:endParaRPr lang="it-IT" sz="12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6184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828B749-1833-4926-8E3F-4F1DF89CC625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732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it-IT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2E8622-D45F-4EBC-A2B8-FDF7B02EF72C}" type="datetime1">
              <a:rPr lang="it-IT" smtClean="0"/>
              <a:pPr lvl="0"/>
              <a:t>29/11/18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604A1C-7FAD-4D9A-AAE8-73A69AAE5D34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332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2E8622-D45F-4EBC-A2B8-FDF7B02EF72C}" type="datetime1">
              <a:rPr lang="it-IT" smtClean="0"/>
              <a:pPr lvl="0"/>
              <a:t>29/11/18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C4EF21-EEF7-427B-B21E-17C63A943DE8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087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45259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59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2E8622-D45F-4EBC-A2B8-FDF7B02EF72C}" type="datetime1">
              <a:rPr lang="it-IT" smtClean="0"/>
              <a:pPr lvl="0"/>
              <a:t>29/11/18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C0FC86-1EDD-435B-A03F-1DD9B8155DC3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34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DA4F687-6D22-488D-AA8C-664AA280B93F}" type="datetime1">
              <a:rPr lang="it-IT" smtClean="0"/>
              <a:pPr lvl="0"/>
              <a:t>29/11/18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155351-6468-444F-8CB9-FA089724DEC0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72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DA4F687-6D22-488D-AA8C-664AA280B93F}" type="datetime1">
              <a:rPr lang="it-IT" smtClean="0"/>
              <a:pPr lvl="0"/>
              <a:t>29/11/18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2F70F6-F972-4D9E-9A6D-484AC27BE23D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180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DA4F687-6D22-488D-AA8C-664AA280B93F}" type="datetime1">
              <a:rPr lang="it-IT" smtClean="0"/>
              <a:pPr lvl="0"/>
              <a:t>29/11/18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EBDF1A-5A96-40E3-85AA-D8DE4F818C35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56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DA4F687-6D22-488D-AA8C-664AA280B93F}" type="datetime1">
              <a:rPr lang="it-IT" smtClean="0"/>
              <a:pPr lvl="0"/>
              <a:t>29/11/18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026380-92D1-4897-BDA3-9DC2E2501CCF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768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DA4F687-6D22-488D-AA8C-664AA280B93F}" type="datetime1">
              <a:rPr lang="it-IT" smtClean="0"/>
              <a:pPr lvl="0"/>
              <a:t>29/11/18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37C9D3-9F01-4BE4-A707-A1B0DD34FF81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940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DA4F687-6D22-488D-AA8C-664AA280B93F}" type="datetime1">
              <a:rPr lang="it-IT" smtClean="0"/>
              <a:pPr lvl="0"/>
              <a:t>29/11/18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86FF49-2092-4D82-B625-B147CBE32A3A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496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DA4F687-6D22-488D-AA8C-664AA280B93F}" type="datetime1">
              <a:rPr lang="it-IT" smtClean="0"/>
              <a:pPr lvl="0"/>
              <a:t>29/11/18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32943B-CBFE-4DA2-91DF-3AEA3C669689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329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DA4F687-6D22-488D-AA8C-664AA280B93F}" type="datetime1">
              <a:rPr lang="it-IT" smtClean="0"/>
              <a:pPr lvl="0"/>
              <a:t>29/11/18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9044B2-552E-4211-8AF5-D3C32AC4C251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528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2E8622-D45F-4EBC-A2B8-FDF7B02EF72C}" type="datetime1">
              <a:rPr lang="it-IT" smtClean="0"/>
              <a:pPr lvl="0"/>
              <a:t>29/11/18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9FBA76-CA84-4521-896A-3EABD34B83EE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0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DA4F687-6D22-488D-AA8C-664AA280B93F}" type="datetime1">
              <a:rPr lang="it-IT" smtClean="0"/>
              <a:pPr lvl="0"/>
              <a:t>29/11/18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FE1902-656F-4A7F-8CC4-9041001E7592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98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DA4F687-6D22-488D-AA8C-664AA280B93F}" type="datetime1">
              <a:rPr lang="it-IT" smtClean="0"/>
              <a:pPr lvl="0"/>
              <a:t>29/11/18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DE55CB-512A-4973-A1D3-A1B0EC08A963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08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DA4F687-6D22-488D-AA8C-664AA280B93F}" type="datetime1">
              <a:rPr lang="it-IT" smtClean="0"/>
              <a:pPr lvl="0"/>
              <a:t>29/11/18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7F1F22-DA0D-4529-B85C-89047B239C00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50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48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247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017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385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48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39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13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2E8622-D45F-4EBC-A2B8-FDF7B02EF72C}" type="datetime1">
              <a:rPr lang="it-IT" smtClean="0"/>
              <a:pPr lvl="0"/>
              <a:t>29/11/18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EDE289-BB1E-4B99-8A15-F6410C29ED11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76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5450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8649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315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862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655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983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0733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743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07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78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2E8622-D45F-4EBC-A2B8-FDF7B02EF72C}" type="datetime1">
              <a:rPr lang="it-IT" smtClean="0"/>
              <a:pPr lvl="0"/>
              <a:t>29/11/18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1BED2D-D236-4FD6-ABAE-757E3FC641FA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202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948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5262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1497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22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6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2E8622-D45F-4EBC-A2B8-FDF7B02EF72C}" type="datetime1">
              <a:rPr lang="it-IT" smtClean="0"/>
              <a:pPr lvl="0"/>
              <a:t>29/11/18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AEE8FB-1B6E-4C39-9DC2-542FEDC9C422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532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2E8622-D45F-4EBC-A2B8-FDF7B02EF72C}" type="datetime1">
              <a:rPr lang="it-IT" smtClean="0"/>
              <a:pPr lvl="0"/>
              <a:t>29/11/18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E65F3D-447F-4461-BF03-B5535B7B9537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370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2E8622-D45F-4EBC-A2B8-FDF7B02EF72C}" type="datetime1">
              <a:rPr lang="it-IT" smtClean="0"/>
              <a:pPr lvl="0"/>
              <a:t>29/11/18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8E2E8C-F2B3-455C-964E-990469462F30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052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2E8622-D45F-4EBC-A2B8-FDF7B02EF72C}" type="datetime1">
              <a:rPr lang="it-IT" smtClean="0"/>
              <a:pPr lvl="0"/>
              <a:t>29/11/18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5DD9F2-939E-4B9C-BBDD-DB41D280E8A1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19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2E8622-D45F-4EBC-A2B8-FDF7B02EF72C}" type="datetime1">
              <a:rPr lang="it-IT" smtClean="0"/>
              <a:pPr lvl="0"/>
              <a:t>29/11/18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DFC1EF-726B-4DAA-8F4D-8BAE639F77E6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53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685799" y="2130480"/>
            <a:ext cx="7772039" cy="1469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it-IT"/>
              <a:t>Fate clic per modificare il formato del testo del titoloFare clic per modificare stile</a:t>
            </a:r>
          </a:p>
        </p:txBody>
      </p:sp>
      <p:sp>
        <p:nvSpPr>
          <p:cNvPr id="3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22E8622-D45F-4EBC-A2B8-FDF7B02EF72C}" type="datetime1">
              <a:rPr lang="it-IT"/>
              <a:pPr lvl="0"/>
              <a:t>29/11/18</a:t>
            </a:fld>
            <a:endParaRPr lang="it-IT"/>
          </a:p>
        </p:txBody>
      </p:sp>
      <p:sp>
        <p:nvSpPr>
          <p:cNvPr id="4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it-IT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1C9F21E-1D91-44EB-8598-AF3534A66BA3}" type="slidenum">
              <a:t>‹n.›</a:t>
            </a:fld>
            <a:endParaRPr lang="it-IT"/>
          </a:p>
        </p:txBody>
      </p:sp>
      <p:sp>
        <p:nvSpPr>
          <p:cNvPr id="6" name="Segnaposto testo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it-IT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it-IT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DA4F687-6D22-488D-AA8C-664AA280B93F}" type="datetime1">
              <a:rPr lang="it-IT"/>
              <a:pPr lvl="0"/>
              <a:t>29/11/18</a:t>
            </a:fld>
            <a:endParaRPr lang="it-IT"/>
          </a:p>
        </p:txBody>
      </p:sp>
      <p:sp>
        <p:nvSpPr>
          <p:cNvPr id="3" name="Segnaposto piè di pagina 2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it-IT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F0D9480-B9F4-49F1-8604-4D2D830CDA99}" type="slidenum">
              <a:t>‹n.›</a:t>
            </a:fld>
            <a:endParaRPr lang="it-IT"/>
          </a:p>
        </p:txBody>
      </p:sp>
      <p:sp>
        <p:nvSpPr>
          <p:cNvPr id="5" name="Segnaposto titolo 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it-IT"/>
          </a:p>
        </p:txBody>
      </p:sp>
      <p:sp>
        <p:nvSpPr>
          <p:cNvPr id="6" name="Segnaposto testo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hangingPunct="1">
        <a:tabLst/>
        <a:defRPr lang="it-IT" sz="1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it-IT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6"/>
          <p:cNvSpPr/>
          <p:nvPr/>
        </p:nvSpPr>
        <p:spPr>
          <a:xfrm>
            <a:off x="323528" y="1556792"/>
            <a:ext cx="2514544" cy="46021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400" b="0" i="0" u="none" strike="noStrike" kern="1200" spc="0" dirty="0" smtClean="0">
                <a:ln>
                  <a:noFill/>
                </a:ln>
                <a:latin typeface="Times New Roman" pitchFamily="18"/>
                <a:ea typeface="ＭＳ Ｐゴシック" pitchFamily="2"/>
                <a:cs typeface="ＭＳ Ｐゴシック" pitchFamily="2"/>
              </a:rPr>
              <a:t>Female69 </a:t>
            </a:r>
            <a:r>
              <a:rPr lang="it-IT" sz="2400" b="0" i="0" u="none" strike="noStrike" kern="1200" spc="0" dirty="0" err="1">
                <a:ln>
                  <a:noFill/>
                </a:ln>
                <a:latin typeface="Times New Roman" pitchFamily="18"/>
                <a:ea typeface="ＭＳ Ｐゴシック" pitchFamily="2"/>
                <a:cs typeface="ＭＳ Ｐゴシック" pitchFamily="2"/>
              </a:rPr>
              <a:t>yo</a:t>
            </a:r>
            <a:endParaRPr lang="it-IT" sz="2400" b="0" i="0" u="none" strike="noStrike" kern="1200" spc="0" dirty="0">
              <a:ln>
                <a:noFill/>
              </a:ln>
              <a:latin typeface="Times New Roman" pitchFamily="18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3" name="CasellaDiTesto 13"/>
          <p:cNvSpPr/>
          <p:nvPr/>
        </p:nvSpPr>
        <p:spPr>
          <a:xfrm>
            <a:off x="332168" y="2274319"/>
            <a:ext cx="3788291" cy="156820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400" b="0" i="0" u="none" strike="noStrike" kern="1200" spc="0" dirty="0" err="1">
                <a:ln>
                  <a:noFill/>
                </a:ln>
                <a:latin typeface="Times New Roman" pitchFamily="18"/>
                <a:ea typeface="ＭＳ Ｐゴシック" pitchFamily="2"/>
                <a:cs typeface="ＭＳ Ｐゴシック" pitchFamily="2"/>
              </a:rPr>
              <a:t>Hypertension</a:t>
            </a:r>
            <a:endParaRPr lang="it-IT" sz="2400" b="0" i="0" u="none" strike="noStrike" kern="1200" spc="0" dirty="0">
              <a:ln>
                <a:noFill/>
              </a:ln>
              <a:latin typeface="Times New Roman" pitchFamily="18"/>
              <a:ea typeface="ＭＳ Ｐゴシック" pitchFamily="2"/>
              <a:cs typeface="ＭＳ Ｐゴシック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400" dirty="0" err="1" smtClean="0">
                <a:latin typeface="Times New Roman" pitchFamily="18"/>
                <a:ea typeface="ＭＳ Ｐゴシック" pitchFamily="2"/>
                <a:cs typeface="ＭＳ Ｐゴシック" pitchFamily="2"/>
              </a:rPr>
              <a:t>Diabetic</a:t>
            </a:r>
            <a:endParaRPr lang="it-IT" sz="2400" dirty="0" smtClean="0">
              <a:latin typeface="Times New Roman" pitchFamily="18"/>
              <a:ea typeface="ＭＳ Ｐゴシック" pitchFamily="2"/>
              <a:cs typeface="ＭＳ Ｐゴシック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400" b="0" i="0" u="none" strike="noStrike" kern="1200" spc="0" dirty="0" err="1" smtClean="0">
                <a:ln>
                  <a:noFill/>
                </a:ln>
                <a:latin typeface="Times New Roman" pitchFamily="18"/>
                <a:ea typeface="ＭＳ Ｐゴシック" pitchFamily="2"/>
                <a:cs typeface="ＭＳ Ｐゴシック" pitchFamily="2"/>
              </a:rPr>
              <a:t>Amputation</a:t>
            </a:r>
            <a:r>
              <a:rPr lang="it-IT" sz="2400" b="0" i="0" u="none" strike="noStrike" kern="1200" spc="0" dirty="0" smtClean="0">
                <a:ln>
                  <a:noFill/>
                </a:ln>
                <a:latin typeface="Times New Roman" pitchFamily="18"/>
                <a:ea typeface="ＭＳ Ｐゴシック" pitchFamily="2"/>
                <a:cs typeface="ＭＳ Ｐゴシック" pitchFamily="2"/>
              </a:rPr>
              <a:t>  </a:t>
            </a:r>
            <a:r>
              <a:rPr lang="it-IT" sz="2400" b="0" i="0" u="none" strike="noStrike" kern="1200" spc="0" dirty="0" err="1" smtClean="0">
                <a:ln>
                  <a:noFill/>
                </a:ln>
                <a:latin typeface="Times New Roman" pitchFamily="18"/>
                <a:ea typeface="ＭＳ Ｐゴシック" pitchFamily="2"/>
                <a:cs typeface="ＭＳ Ｐゴシック" pitchFamily="2"/>
              </a:rPr>
              <a:t>left</a:t>
            </a:r>
            <a:r>
              <a:rPr lang="it-IT" sz="2400" b="0" i="0" u="none" strike="noStrike" kern="1200" spc="0" dirty="0" smtClean="0">
                <a:ln>
                  <a:noFill/>
                </a:ln>
                <a:latin typeface="Times New Roman" pitchFamily="18"/>
                <a:ea typeface="ＭＳ Ｐゴシック" pitchFamily="2"/>
                <a:cs typeface="ＭＳ Ｐゴシック" pitchFamily="2"/>
              </a:rPr>
              <a:t> </a:t>
            </a:r>
            <a:r>
              <a:rPr lang="it-IT" sz="2400" b="0" i="0" u="none" strike="noStrike" kern="1200" spc="0" dirty="0" err="1" smtClean="0">
                <a:ln>
                  <a:noFill/>
                </a:ln>
                <a:latin typeface="Times New Roman" pitchFamily="18"/>
                <a:ea typeface="ＭＳ Ｐゴシック" pitchFamily="2"/>
                <a:cs typeface="ＭＳ Ｐゴシック" pitchFamily="2"/>
              </a:rPr>
              <a:t>leg</a:t>
            </a:r>
            <a:endParaRPr lang="it-IT" sz="2400" b="0" i="0" u="none" strike="noStrike" kern="1200" spc="0" dirty="0" smtClean="0">
              <a:ln>
                <a:noFill/>
              </a:ln>
              <a:latin typeface="Times New Roman" pitchFamily="18"/>
              <a:ea typeface="ＭＳ Ｐゴシック" pitchFamily="2"/>
              <a:cs typeface="ＭＳ Ｐゴシック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2400" b="0" i="0" u="none" strike="noStrike" kern="1200" spc="0" dirty="0">
              <a:ln>
                <a:noFill/>
              </a:ln>
              <a:latin typeface="Times New Roman" pitchFamily="18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5" name="Rettangolo 9"/>
          <p:cNvSpPr/>
          <p:nvPr/>
        </p:nvSpPr>
        <p:spPr>
          <a:xfrm>
            <a:off x="323528" y="3717032"/>
            <a:ext cx="3456384" cy="82954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400" b="0" i="0" u="none" strike="noStrike" kern="1200" spc="0" dirty="0" err="1">
                <a:ln>
                  <a:noFill/>
                </a:ln>
                <a:latin typeface="Times New Roman" pitchFamily="18"/>
                <a:ea typeface="Microsoft YaHei" pitchFamily="2"/>
                <a:cs typeface="Times New Roman" pitchFamily="18"/>
              </a:rPr>
              <a:t>Symptoms</a:t>
            </a:r>
            <a:r>
              <a:rPr lang="it-IT" sz="2400" b="0" i="0" u="none" strike="noStrike" kern="1200" spc="0" dirty="0">
                <a:ln>
                  <a:noFill/>
                </a:ln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it-IT" sz="2400" b="0" i="0" u="none" strike="noStrike" kern="1200" spc="0" dirty="0" err="1">
                <a:ln>
                  <a:noFill/>
                </a:ln>
                <a:latin typeface="Times New Roman" pitchFamily="18"/>
                <a:ea typeface="Microsoft YaHei" pitchFamily="2"/>
                <a:cs typeface="Times New Roman" pitchFamily="18"/>
              </a:rPr>
              <a:t>rest</a:t>
            </a:r>
            <a:r>
              <a:rPr lang="it-IT" sz="2400" b="0" i="0" u="none" strike="noStrike" kern="1200" spc="0" dirty="0">
                <a:ln>
                  <a:noFill/>
                </a:ln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it-IT" sz="2400" b="0" i="0" u="none" strike="noStrike" kern="1200" spc="0" dirty="0" err="1">
                <a:ln>
                  <a:noFill/>
                </a:ln>
                <a:latin typeface="Times New Roman" pitchFamily="18"/>
                <a:ea typeface="Microsoft YaHei" pitchFamily="2"/>
                <a:cs typeface="Times New Roman" pitchFamily="18"/>
              </a:rPr>
              <a:t>pain</a:t>
            </a:r>
            <a:r>
              <a:rPr lang="it-IT" sz="2400" b="0" i="0" u="none" strike="noStrike" kern="1200" spc="0" dirty="0">
                <a:ln>
                  <a:noFill/>
                </a:ln>
                <a:latin typeface="Times New Roman" pitchFamily="18"/>
                <a:ea typeface="Microsoft YaHei" pitchFamily="2"/>
                <a:cs typeface="Times New Roman" pitchFamily="18"/>
              </a:rPr>
              <a:t>, </a:t>
            </a:r>
            <a:r>
              <a:rPr lang="it-IT" sz="2400" b="0" i="0" u="none" strike="noStrike" kern="1200" spc="0" dirty="0" err="1">
                <a:ln>
                  <a:noFill/>
                </a:ln>
                <a:latin typeface="Times New Roman" pitchFamily="18"/>
                <a:ea typeface="Microsoft YaHei" pitchFamily="2"/>
                <a:cs typeface="Times New Roman" pitchFamily="18"/>
              </a:rPr>
              <a:t>ulcer</a:t>
            </a:r>
            <a:endParaRPr lang="it-IT" sz="2400" b="0" i="0" u="none" strike="noStrike" kern="1200" spc="0" dirty="0">
              <a:ln>
                <a:noFill/>
              </a:ln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400" dirty="0" smtClean="0">
                <a:latin typeface="Times New Roman" pitchFamily="18"/>
                <a:ea typeface="Microsoft YaHei" pitchFamily="2"/>
                <a:cs typeface="Times New Roman" pitchFamily="18"/>
              </a:rPr>
              <a:t>Rutherford 5</a:t>
            </a:r>
            <a:r>
              <a:rPr lang="it-IT" sz="2400" b="0" i="0" u="none" strike="noStrike" kern="1200" spc="0" dirty="0" smtClean="0">
                <a:ln>
                  <a:noFill/>
                </a:ln>
                <a:latin typeface="Times New Roman" pitchFamily="18"/>
                <a:ea typeface="Microsoft YaHei" pitchFamily="2"/>
                <a:cs typeface="Times New Roman" pitchFamily="18"/>
              </a:rPr>
              <a:t>, </a:t>
            </a:r>
            <a:r>
              <a:rPr lang="it-IT" sz="2400" b="0" i="0" u="none" strike="noStrike" kern="1200" spc="0" dirty="0">
                <a:ln>
                  <a:noFill/>
                </a:ln>
                <a:latin typeface="Times New Roman" pitchFamily="18"/>
                <a:ea typeface="Microsoft YaHei" pitchFamily="2"/>
                <a:cs typeface="Times New Roman" pitchFamily="18"/>
              </a:rPr>
              <a:t>Texas </a:t>
            </a:r>
            <a:r>
              <a:rPr lang="it-IT" sz="2400" b="0" i="0" u="none" strike="noStrike" kern="1200" spc="0" dirty="0" smtClean="0">
                <a:ln>
                  <a:noFill/>
                </a:ln>
                <a:latin typeface="Times New Roman" pitchFamily="18"/>
                <a:ea typeface="Microsoft YaHei" pitchFamily="2"/>
                <a:cs typeface="Times New Roman" pitchFamily="18"/>
              </a:rPr>
              <a:t>IC</a:t>
            </a:r>
            <a:endParaRPr lang="it-IT" sz="2400" b="0" i="0" u="none" strike="noStrike" kern="1200" spc="0" dirty="0">
              <a:ln>
                <a:noFill/>
              </a:ln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55098" y="116632"/>
            <a:ext cx="9053406" cy="1080120"/>
            <a:chOff x="-84909" y="31741"/>
            <a:chExt cx="8562086" cy="1080120"/>
          </a:xfrm>
        </p:grpSpPr>
        <p:sp>
          <p:nvSpPr>
            <p:cNvPr id="8" name="CasellaDiTesto 7"/>
            <p:cNvSpPr txBox="1"/>
            <p:nvPr/>
          </p:nvSpPr>
          <p:spPr>
            <a:xfrm>
              <a:off x="1928664" y="31741"/>
              <a:ext cx="479144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U.O.S.D. INTERVENTIONAL </a:t>
              </a:r>
              <a:r>
                <a:rPr lang="it-IT" sz="200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RADIOLOGY </a:t>
              </a:r>
            </a:p>
            <a:p>
              <a:pPr algn="ctr"/>
              <a:r>
                <a:rPr lang="it-IT" dirty="0">
                  <a:solidFill>
                    <a:srgbClr val="FFFFFF"/>
                  </a:solidFill>
                  <a:latin typeface="Times New Roman"/>
                  <a:cs typeface="Times New Roman"/>
                </a:rPr>
                <a:t>“</a:t>
              </a:r>
              <a:r>
                <a:rPr lang="it-IT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S. Eugenio” Hospital, Rome. ASL Roma2 </a:t>
              </a:r>
              <a:endParaRPr lang="it-IT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  <a:p>
              <a:pPr algn="ctr"/>
              <a:r>
                <a:rPr lang="it-IT" dirty="0" err="1">
                  <a:solidFill>
                    <a:srgbClr val="FFFFFF"/>
                  </a:solidFill>
                  <a:latin typeface="Times New Roman"/>
                  <a:cs typeface="Times New Roman"/>
                </a:rPr>
                <a:t>Director</a:t>
              </a:r>
              <a:r>
                <a:rPr lang="it-IT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: Dott. </a:t>
              </a:r>
              <a:r>
                <a:rPr lang="it-IT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Roberto Cancellieri</a:t>
              </a:r>
              <a:endParaRPr lang="it-IT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" name="Connettore 1 9"/>
            <p:cNvCxnSpPr/>
            <p:nvPr/>
          </p:nvCxnSpPr>
          <p:spPr>
            <a:xfrm>
              <a:off x="-84909" y="1111861"/>
              <a:ext cx="856208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280" y="116632"/>
            <a:ext cx="1135216" cy="96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1" r="79932" b="10148"/>
          <a:stretch/>
        </p:blipFill>
        <p:spPr bwMode="auto">
          <a:xfrm>
            <a:off x="179803" y="164871"/>
            <a:ext cx="1511877" cy="86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G_219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6532" y="1592797"/>
            <a:ext cx="5472608" cy="4104456"/>
          </a:xfrm>
          <a:prstGeom prst="rect">
            <a:avLst/>
          </a:prstGeom>
        </p:spPr>
      </p:pic>
      <p:pic>
        <p:nvPicPr>
          <p:cNvPr id="9" name="Immagine 8" descr="IMG_219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5956" y="1592796"/>
            <a:ext cx="5472608" cy="41044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G_219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9" b="11903"/>
          <a:stretch/>
        </p:blipFill>
        <p:spPr>
          <a:xfrm rot="5400000">
            <a:off x="-1150366" y="1950565"/>
            <a:ext cx="5111552" cy="2307781"/>
          </a:xfrm>
          <a:prstGeom prst="rect">
            <a:avLst/>
          </a:prstGeom>
        </p:spPr>
      </p:pic>
      <p:pic>
        <p:nvPicPr>
          <p:cNvPr id="8" name="Immagine 7" descr="IMG_219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7841" y="1048623"/>
            <a:ext cx="3999541" cy="2999656"/>
          </a:xfrm>
          <a:prstGeom prst="rect">
            <a:avLst/>
          </a:prstGeom>
        </p:spPr>
      </p:pic>
      <p:pic>
        <p:nvPicPr>
          <p:cNvPr id="9" name="Immagine 8" descr="IMG_219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69070" y="2731930"/>
            <a:ext cx="4216524" cy="31623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G_219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8" b="20826"/>
          <a:stretch/>
        </p:blipFill>
        <p:spPr>
          <a:xfrm rot="5400000">
            <a:off x="-1162260" y="2287997"/>
            <a:ext cx="5529361" cy="2338758"/>
          </a:xfrm>
          <a:prstGeom prst="rect">
            <a:avLst/>
          </a:prstGeom>
        </p:spPr>
      </p:pic>
      <p:pic>
        <p:nvPicPr>
          <p:cNvPr id="10" name="Immagine 9" descr="IMG_2197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86" b="16240"/>
          <a:stretch/>
        </p:blipFill>
        <p:spPr>
          <a:xfrm rot="5400000">
            <a:off x="1566938" y="2185590"/>
            <a:ext cx="5650083" cy="2520280"/>
          </a:xfrm>
          <a:prstGeom prst="rect">
            <a:avLst/>
          </a:prstGeom>
        </p:spPr>
      </p:pic>
      <p:pic>
        <p:nvPicPr>
          <p:cNvPr id="11" name="Immagine 10" descr="IMG_2198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6" b="18976"/>
          <a:stretch/>
        </p:blipFill>
        <p:spPr>
          <a:xfrm rot="5400000">
            <a:off x="4532837" y="2244027"/>
            <a:ext cx="5550933" cy="2304256"/>
          </a:xfrm>
          <a:prstGeom prst="rect">
            <a:avLst/>
          </a:prstGeom>
        </p:spPr>
      </p:pic>
      <p:sp>
        <p:nvSpPr>
          <p:cNvPr id="5" name="CasellaDiTesto 6"/>
          <p:cNvSpPr/>
          <p:nvPr/>
        </p:nvSpPr>
        <p:spPr>
          <a:xfrm>
            <a:off x="4716016" y="6309320"/>
            <a:ext cx="2514544" cy="46021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400" dirty="0" smtClean="0">
                <a:latin typeface="Times New Roman" pitchFamily="18"/>
                <a:ea typeface="ＭＳ Ｐゴシック" pitchFamily="2"/>
                <a:cs typeface="ＭＳ Ｐゴシック" pitchFamily="2"/>
              </a:rPr>
              <a:t>Mustang 4 x 200</a:t>
            </a:r>
            <a:endParaRPr lang="it-IT" sz="2400" b="0" i="0" u="none" strike="noStrike" kern="1200" spc="0" dirty="0">
              <a:ln>
                <a:noFill/>
              </a:ln>
              <a:latin typeface="Times New Roman" pitchFamily="18"/>
              <a:ea typeface="ＭＳ Ｐゴシック" pitchFamily="2"/>
              <a:cs typeface="ＭＳ Ｐゴシック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G_220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3" b="17529"/>
          <a:stretch/>
        </p:blipFill>
        <p:spPr>
          <a:xfrm rot="5400000">
            <a:off x="3655262" y="2185499"/>
            <a:ext cx="5649900" cy="2376263"/>
          </a:xfrm>
          <a:prstGeom prst="rect">
            <a:avLst/>
          </a:prstGeom>
        </p:spPr>
      </p:pic>
      <p:pic>
        <p:nvPicPr>
          <p:cNvPr id="4" name="Immagine 3" descr="IMG_2197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6" b="13211"/>
          <a:stretch/>
        </p:blipFill>
        <p:spPr>
          <a:xfrm rot="5400000">
            <a:off x="-222418" y="2030730"/>
            <a:ext cx="5628117" cy="2664017"/>
          </a:xfrm>
          <a:prstGeom prst="rect">
            <a:avLst/>
          </a:prstGeom>
        </p:spPr>
      </p:pic>
      <p:sp>
        <p:nvSpPr>
          <p:cNvPr id="5" name="CasellaDiTesto 6"/>
          <p:cNvSpPr/>
          <p:nvPr/>
        </p:nvSpPr>
        <p:spPr>
          <a:xfrm>
            <a:off x="3131840" y="6237312"/>
            <a:ext cx="2514544" cy="46021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400" dirty="0" smtClean="0">
                <a:latin typeface="Times New Roman" pitchFamily="18"/>
                <a:ea typeface="ＭＳ Ｐゴシック" pitchFamily="2"/>
                <a:cs typeface="ＭＳ Ｐゴシック" pitchFamily="2"/>
              </a:rPr>
              <a:t>2 </a:t>
            </a:r>
            <a:r>
              <a:rPr lang="it-IT" sz="2400" dirty="0" err="1" smtClean="0">
                <a:latin typeface="Times New Roman" pitchFamily="18"/>
                <a:ea typeface="ＭＳ Ｐゴシック" pitchFamily="2"/>
                <a:cs typeface="ＭＳ Ｐゴシック" pitchFamily="2"/>
              </a:rPr>
              <a:t>Lutonix</a:t>
            </a:r>
            <a:r>
              <a:rPr lang="it-IT" sz="2400" dirty="0" smtClean="0">
                <a:latin typeface="Times New Roman" pitchFamily="18"/>
                <a:ea typeface="ＭＳ Ｐゴシック" pitchFamily="2"/>
                <a:cs typeface="ＭＳ Ｐゴシック" pitchFamily="2"/>
              </a:rPr>
              <a:t> 4 x 150</a:t>
            </a:r>
            <a:endParaRPr lang="it-IT" sz="2400" b="0" i="0" u="none" strike="noStrike" kern="1200" spc="0" dirty="0">
              <a:ln>
                <a:noFill/>
              </a:ln>
              <a:latin typeface="Times New Roman" pitchFamily="18"/>
              <a:ea typeface="ＭＳ Ｐゴシック" pitchFamily="2"/>
              <a:cs typeface="ＭＳ Ｐゴシック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9327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G_220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7" b="21516"/>
          <a:stretch/>
        </p:blipFill>
        <p:spPr>
          <a:xfrm rot="5400000">
            <a:off x="-1658078" y="2098238"/>
            <a:ext cx="6268750" cy="2737585"/>
          </a:xfrm>
          <a:prstGeom prst="rect">
            <a:avLst/>
          </a:prstGeom>
        </p:spPr>
      </p:pic>
      <p:pic>
        <p:nvPicPr>
          <p:cNvPr id="4" name="Immagine 3" descr="IMG_220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6" b="16888"/>
          <a:stretch/>
        </p:blipFill>
        <p:spPr>
          <a:xfrm rot="5400000">
            <a:off x="1406098" y="2063298"/>
            <a:ext cx="6264695" cy="2803413"/>
          </a:xfrm>
          <a:prstGeom prst="rect">
            <a:avLst/>
          </a:prstGeom>
        </p:spPr>
      </p:pic>
      <p:pic>
        <p:nvPicPr>
          <p:cNvPr id="5" name="Immagine 4" descr="IMG_2203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6" t="8184" r="576" b="23605"/>
          <a:stretch/>
        </p:blipFill>
        <p:spPr>
          <a:xfrm rot="5400000">
            <a:off x="4847138" y="2243581"/>
            <a:ext cx="5380203" cy="2710481"/>
          </a:xfrm>
          <a:prstGeom prst="rect">
            <a:avLst/>
          </a:prstGeom>
        </p:spPr>
      </p:pic>
      <p:sp>
        <p:nvSpPr>
          <p:cNvPr id="6" name="CasellaDiTesto 6"/>
          <p:cNvSpPr/>
          <p:nvPr/>
        </p:nvSpPr>
        <p:spPr>
          <a:xfrm>
            <a:off x="6305928" y="6309320"/>
            <a:ext cx="2514544" cy="46021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400" dirty="0" err="1" smtClean="0">
                <a:latin typeface="Times New Roman" pitchFamily="18"/>
                <a:ea typeface="ＭＳ Ｐゴシック" pitchFamily="2"/>
                <a:cs typeface="ＭＳ Ｐゴシック" pitchFamily="2"/>
              </a:rPr>
              <a:t>Chocolate</a:t>
            </a:r>
            <a:r>
              <a:rPr lang="it-IT" sz="2400" dirty="0" smtClean="0">
                <a:latin typeface="Times New Roman" pitchFamily="18"/>
                <a:ea typeface="ＭＳ Ｐゴシック" pitchFamily="2"/>
                <a:cs typeface="ＭＳ Ｐゴシック" pitchFamily="2"/>
              </a:rPr>
              <a:t> 3.5 mm</a:t>
            </a:r>
            <a:endParaRPr lang="it-IT" sz="2400" b="0" i="0" u="none" strike="noStrike" kern="1200" spc="0" dirty="0">
              <a:ln>
                <a:noFill/>
              </a:ln>
              <a:latin typeface="Times New Roman" pitchFamily="18"/>
              <a:ea typeface="ＭＳ Ｐゴシック" pitchFamily="2"/>
              <a:cs typeface="ＭＳ Ｐゴシック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5806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G_220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6" b="14188"/>
          <a:stretch/>
        </p:blipFill>
        <p:spPr>
          <a:xfrm rot="5400000">
            <a:off x="-484654" y="1788909"/>
            <a:ext cx="6340309" cy="3283786"/>
          </a:xfrm>
          <a:prstGeom prst="rect">
            <a:avLst/>
          </a:prstGeom>
        </p:spPr>
      </p:pic>
      <p:pic>
        <p:nvPicPr>
          <p:cNvPr id="4" name="Immagine 3" descr="IMG_2205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3" b="20133"/>
          <a:stretch/>
        </p:blipFill>
        <p:spPr>
          <a:xfrm rot="5400000">
            <a:off x="3327244" y="2040231"/>
            <a:ext cx="6336704" cy="277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definito">
  <a:themeElements>
    <a:clrScheme name="Personalizzato 1">
      <a:dk1>
        <a:sysClr val="windowText" lastClr="000000"/>
      </a:dk1>
      <a:lt1>
        <a:sysClr val="window" lastClr="FFFFFF"/>
      </a:lt1>
      <a:dk2>
        <a:srgbClr val="17365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definito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definito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edefinito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50</Words>
  <Application>Microsoft Macintosh PowerPoint</Application>
  <PresentationFormat>Presentazione su schermo (4:3)</PresentationFormat>
  <Paragraphs>12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Predefinito</vt:lpstr>
      <vt:lpstr>Predefinito 1</vt:lpstr>
      <vt:lpstr>Predefinito 2</vt:lpstr>
      <vt:lpstr>Predefinito 3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Giuliana</dc:creator>
  <cp:lastModifiedBy>Alessio Spinelli</cp:lastModifiedBy>
  <cp:revision>13</cp:revision>
  <dcterms:modified xsi:type="dcterms:W3CDTF">2018-11-29T15:59:00Z</dcterms:modified>
</cp:coreProperties>
</file>