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17"/>
  </p:notesMasterIdLst>
  <p:handoutMasterIdLst>
    <p:handoutMasterId r:id="rId18"/>
  </p:handout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-96" y="-1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6173" cy="456900"/>
          </a:xfrm>
          <a:prstGeom prst="rect">
            <a:avLst/>
          </a:prstGeom>
          <a:noFill/>
          <a:ln>
            <a:noFill/>
          </a:ln>
        </p:spPr>
        <p:txBody>
          <a:bodyPr vert="horz" wrap="none" lIns="78903" tIns="39452" rIns="78903" bIns="39452" anchorCtr="0" compatLnSpc="0"/>
          <a:lstStyle/>
          <a:p>
            <a:pPr hangingPunct="0">
              <a:defRPr sz="1400"/>
            </a:pPr>
            <a:endParaRPr lang="it-IT" sz="1200"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Segnaposto data 2"/>
          <p:cNvSpPr txBox="1">
            <a:spLocks noGrp="1"/>
          </p:cNvSpPr>
          <p:nvPr>
            <p:ph type="dt" sz="quarter" idx="1"/>
          </p:nvPr>
        </p:nvSpPr>
        <p:spPr>
          <a:xfrm>
            <a:off x="3881795" y="0"/>
            <a:ext cx="2976173" cy="456900"/>
          </a:xfrm>
          <a:prstGeom prst="rect">
            <a:avLst/>
          </a:prstGeom>
          <a:noFill/>
          <a:ln>
            <a:noFill/>
          </a:ln>
        </p:spPr>
        <p:txBody>
          <a:bodyPr vert="horz" wrap="none" lIns="78903" tIns="39452" rIns="78903" bIns="39452" anchorCtr="0" compatLnSpc="0"/>
          <a:lstStyle/>
          <a:p>
            <a:pPr algn="r" hangingPunct="0">
              <a:defRPr sz="1400"/>
            </a:pPr>
            <a:endParaRPr lang="it-IT" sz="1200"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4" name="Segnaposto piè di pagina 3"/>
          <p:cNvSpPr txBox="1">
            <a:spLocks noGrp="1"/>
          </p:cNvSpPr>
          <p:nvPr>
            <p:ph type="ftr" sz="quarter" idx="2"/>
          </p:nvPr>
        </p:nvSpPr>
        <p:spPr>
          <a:xfrm>
            <a:off x="0" y="8686952"/>
            <a:ext cx="2976173" cy="456900"/>
          </a:xfrm>
          <a:prstGeom prst="rect">
            <a:avLst/>
          </a:prstGeom>
          <a:noFill/>
          <a:ln>
            <a:noFill/>
          </a:ln>
        </p:spPr>
        <p:txBody>
          <a:bodyPr vert="horz" wrap="none" lIns="78903" tIns="39452" rIns="78903" bIns="39452" anchor="b" anchorCtr="0" compatLnSpc="0"/>
          <a:lstStyle/>
          <a:p>
            <a:pPr hangingPunct="0">
              <a:defRPr sz="1400"/>
            </a:pPr>
            <a:endParaRPr lang="it-IT" sz="1200"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5" name="Segnaposto numero diapositiva 4"/>
          <p:cNvSpPr txBox="1">
            <a:spLocks noGrp="1"/>
          </p:cNvSpPr>
          <p:nvPr>
            <p:ph type="sldNum" sz="quarter" idx="3"/>
          </p:nvPr>
        </p:nvSpPr>
        <p:spPr>
          <a:xfrm>
            <a:off x="3881795" y="8686952"/>
            <a:ext cx="2976173" cy="456900"/>
          </a:xfrm>
          <a:prstGeom prst="rect">
            <a:avLst/>
          </a:prstGeom>
          <a:noFill/>
          <a:ln>
            <a:noFill/>
          </a:ln>
        </p:spPr>
        <p:txBody>
          <a:bodyPr vert="horz" wrap="none" lIns="78903" tIns="39452" rIns="78903" bIns="39452" anchor="b" anchorCtr="0" compatLnSpc="0"/>
          <a:lstStyle/>
          <a:p>
            <a:pPr algn="r" hangingPunct="0">
              <a:defRPr sz="1400"/>
            </a:pPr>
            <a:fld id="{C698F55A-F748-4934-A8B7-39E810F6746B}" type="slidenum">
              <a:t>‹N›</a:t>
            </a:fld>
            <a:endParaRPr lang="it-IT" sz="1200"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361845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4" name="Segnaposto intestazione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rtl="0" hangingPunct="0">
              <a:buNone/>
              <a:tabLst/>
              <a:defRPr lang="it-IT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5" name="Segnaposto data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r" rtl="0" hangingPunct="0">
              <a:buNone/>
              <a:tabLst/>
              <a:defRPr lang="it-IT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6" name="Segnaposto piè di pagina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rtl="0" hangingPunct="0">
              <a:buNone/>
              <a:tabLst/>
              <a:defRPr lang="it-IT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algn="r" rtl="0" hangingPunct="0">
              <a:buNone/>
              <a:tabLst/>
              <a:defRPr lang="it-IT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4828B749-1833-4926-8E3F-4F1DF89CC625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732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it-IT" sz="2000" b="0" i="0" u="none" strike="noStrike" kern="1200">
        <a:ln>
          <a:noFill/>
        </a:ln>
        <a:latin typeface="Arial" pitchFamily="18"/>
        <a:ea typeface="Microsoft YaHei" pitchFamily="2"/>
        <a:cs typeface="Mangal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C22E8622-D45F-4EBC-A2B8-FDF7B02EF72C}" type="datetime1">
              <a:rPr lang="it-IT" smtClean="0"/>
              <a:pPr lvl="0"/>
              <a:t>28/11/2018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8604A1C-7FAD-4D9A-AAE8-73A69AAE5D34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332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C22E8622-D45F-4EBC-A2B8-FDF7B02EF72C}" type="datetime1">
              <a:rPr lang="it-IT" smtClean="0"/>
              <a:pPr lvl="0"/>
              <a:t>28/11/2018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C4EF21-EEF7-427B-B21E-17C63A943DE8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087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1604963"/>
            <a:ext cx="2057400" cy="4525962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6019800" cy="4525962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C22E8622-D45F-4EBC-A2B8-FDF7B02EF72C}" type="datetime1">
              <a:rPr lang="it-IT" smtClean="0"/>
              <a:pPr lvl="0"/>
              <a:t>28/11/2018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4C0FC86-1EDD-435B-A03F-1DD9B8155DC3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834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DA4F687-6D22-488D-AA8C-664AA280B93F}" type="datetime1">
              <a:rPr lang="it-IT" smtClean="0"/>
              <a:pPr lvl="0"/>
              <a:t>28/11/2018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1155351-6468-444F-8CB9-FA089724DEC0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472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DA4F687-6D22-488D-AA8C-664AA280B93F}" type="datetime1">
              <a:rPr lang="it-IT" smtClean="0"/>
              <a:pPr lvl="0"/>
              <a:t>28/11/2018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A2F70F6-F972-4D9E-9A6D-484AC27BE23D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180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DA4F687-6D22-488D-AA8C-664AA280B93F}" type="datetime1">
              <a:rPr lang="it-IT" smtClean="0"/>
              <a:pPr lvl="0"/>
              <a:t>28/11/2018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FEBDF1A-5A96-40E3-85AA-D8DE4F818C35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56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496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DA4F687-6D22-488D-AA8C-664AA280B93F}" type="datetime1">
              <a:rPr lang="it-IT" smtClean="0"/>
              <a:pPr lvl="0"/>
              <a:t>28/11/2018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9026380-92D1-4897-BDA3-9DC2E2501CCF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768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DA4F687-6D22-488D-AA8C-664AA280B93F}" type="datetime1">
              <a:rPr lang="it-IT" smtClean="0"/>
              <a:pPr lvl="0"/>
              <a:t>28/11/2018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237C9D3-9F01-4BE4-A707-A1B0DD34FF81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940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DA4F687-6D22-488D-AA8C-664AA280B93F}" type="datetime1">
              <a:rPr lang="it-IT" smtClean="0"/>
              <a:pPr lvl="0"/>
              <a:t>28/11/2018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186FF49-2092-4D82-B625-B147CBE32A3A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496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DA4F687-6D22-488D-AA8C-664AA280B93F}" type="datetime1">
              <a:rPr lang="it-IT" smtClean="0"/>
              <a:pPr lvl="0"/>
              <a:t>28/11/2018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A32943B-CBFE-4DA2-91DF-3AEA3C669689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329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DA4F687-6D22-488D-AA8C-664AA280B93F}" type="datetime1">
              <a:rPr lang="it-IT" smtClean="0"/>
              <a:pPr lvl="0"/>
              <a:t>28/11/2018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D9044B2-552E-4211-8AF5-D3C32AC4C251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528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C22E8622-D45F-4EBC-A2B8-FDF7B02EF72C}" type="datetime1">
              <a:rPr lang="it-IT" smtClean="0"/>
              <a:pPr lvl="0"/>
              <a:t>28/11/2018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89FBA76-CA84-4521-896A-3EABD34B83EE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90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DA4F687-6D22-488D-AA8C-664AA280B93F}" type="datetime1">
              <a:rPr lang="it-IT" smtClean="0"/>
              <a:pPr lvl="0"/>
              <a:t>28/11/2018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8FE1902-656F-4A7F-8CC4-9041001E7592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098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DA4F687-6D22-488D-AA8C-664AA280B93F}" type="datetime1">
              <a:rPr lang="it-IT" smtClean="0"/>
              <a:pPr lvl="0"/>
              <a:t>28/11/2018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FDE55CB-512A-4973-A1D3-A1B0EC08A963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08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7400" cy="585787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85787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DA4F687-6D22-488D-AA8C-664AA280B93F}" type="datetime1">
              <a:rPr lang="it-IT" smtClean="0"/>
              <a:pPr lvl="0"/>
              <a:t>28/11/2018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17F1F22-DA0D-4529-B85C-89047B239C00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250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486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247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6017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385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448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739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313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C22E8622-D45F-4EBC-A2B8-FDF7B02EF72C}" type="datetime1">
              <a:rPr lang="it-IT" smtClean="0"/>
              <a:pPr lvl="0"/>
              <a:t>28/11/2018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1EDE289-BB1E-4B99-8A15-F6410C29ED11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376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65450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18649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315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862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655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983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80733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743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072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978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496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C22E8622-D45F-4EBC-A2B8-FDF7B02EF72C}" type="datetime1">
              <a:rPr lang="it-IT" smtClean="0"/>
              <a:pPr lvl="0"/>
              <a:t>28/11/2018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71BED2D-D236-4FD6-ABAE-757E3FC641FA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202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948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75262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71497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822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76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C22E8622-D45F-4EBC-A2B8-FDF7B02EF72C}" type="datetime1">
              <a:rPr lang="it-IT" smtClean="0"/>
              <a:pPr lvl="0"/>
              <a:t>28/11/2018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4AEE8FB-1B6E-4C39-9DC2-542FEDC9C422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532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C22E8622-D45F-4EBC-A2B8-FDF7B02EF72C}" type="datetime1">
              <a:rPr lang="it-IT" smtClean="0"/>
              <a:pPr lvl="0"/>
              <a:t>28/11/2018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BE65F3D-447F-4461-BF03-B5535B7B9537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370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C22E8622-D45F-4EBC-A2B8-FDF7B02EF72C}" type="datetime1">
              <a:rPr lang="it-IT" smtClean="0"/>
              <a:pPr lvl="0"/>
              <a:t>28/11/2018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C8E2E8C-F2B3-455C-964E-990469462F30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052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C22E8622-D45F-4EBC-A2B8-FDF7B02EF72C}" type="datetime1">
              <a:rPr lang="it-IT" smtClean="0"/>
              <a:pPr lvl="0"/>
              <a:t>28/11/2018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E5DD9F2-939E-4B9C-BBDD-DB41D280E8A1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19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C22E8622-D45F-4EBC-A2B8-FDF7B02EF72C}" type="datetime1">
              <a:rPr lang="it-IT" smtClean="0"/>
              <a:pPr lvl="0"/>
              <a:t>28/11/2018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3DFC1EF-726B-4DAA-8F4D-8BAE639F77E6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253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685799" y="2130480"/>
            <a:ext cx="7772039" cy="14695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it-IT"/>
              <a:t>Fate clic per modificare il formato del testo del titoloFare clic per modificare stile</a:t>
            </a:r>
          </a:p>
        </p:txBody>
      </p:sp>
      <p:sp>
        <p:nvSpPr>
          <p:cNvPr id="3" name="Segnaposto data 3"/>
          <p:cNvSpPr txBox="1">
            <a:spLocks noGrp="1"/>
          </p:cNvSpPr>
          <p:nvPr>
            <p:ph type="dt" sz="half" idx="2"/>
          </p:nvPr>
        </p:nvSpPr>
        <p:spPr>
          <a:xfrm>
            <a:off x="457200" y="6356520"/>
            <a:ext cx="213336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it-IT" sz="1800" b="0" i="0" u="none" strike="noStrike" kern="1200" spc="0">
                <a:solidFill>
                  <a:srgbClr val="000000"/>
                </a:solidFill>
                <a:latin typeface="Calibri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C22E8622-D45F-4EBC-A2B8-FDF7B02EF72C}" type="datetime1">
              <a:rPr lang="it-IT"/>
              <a:pPr lvl="0"/>
              <a:t>28/11/2018</a:t>
            </a:fld>
            <a:endParaRPr lang="it-IT"/>
          </a:p>
        </p:txBody>
      </p:sp>
      <p:sp>
        <p:nvSpPr>
          <p:cNvPr id="4" name="Segnaposto piè di pagina 4"/>
          <p:cNvSpPr txBox="1">
            <a:spLocks noGrp="1"/>
          </p:cNvSpPr>
          <p:nvPr>
            <p:ph type="ftr" sz="quarter" idx="3"/>
          </p:nvPr>
        </p:nvSpPr>
        <p:spPr>
          <a:xfrm>
            <a:off x="3124079" y="6356520"/>
            <a:ext cx="289512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lvl="0" rtl="0" hangingPunct="0">
              <a:buNone/>
              <a:tabLst/>
              <a:defRPr lang="it-IT" sz="2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5" name="Segnaposto numero diapositiva 5"/>
          <p:cNvSpPr txBox="1">
            <a:spLocks noGrp="1"/>
          </p:cNvSpPr>
          <p:nvPr>
            <p:ph type="sldNum" sz="quarter" idx="4"/>
          </p:nvPr>
        </p:nvSpPr>
        <p:spPr>
          <a:xfrm>
            <a:off x="6553080" y="6356520"/>
            <a:ext cx="213336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it-IT" sz="1800" b="0" i="0" u="none" strike="noStrike" kern="1200" spc="0">
                <a:solidFill>
                  <a:srgbClr val="000000"/>
                </a:solidFill>
                <a:latin typeface="Calibri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11C9F21E-1D91-44EB-8598-AF3534A66BA3}" type="slidenum">
              <a:t>‹N›</a:t>
            </a:fld>
            <a:endParaRPr lang="it-IT"/>
          </a:p>
        </p:txBody>
      </p:sp>
      <p:sp>
        <p:nvSpPr>
          <p:cNvPr id="6" name="Segnaposto testo 5"/>
          <p:cNvSpPr txBox="1">
            <a:spLocks noGrp="1"/>
          </p:cNvSpPr>
          <p:nvPr>
            <p:ph type="body" idx="1"/>
          </p:nvPr>
        </p:nvSpPr>
        <p:spPr>
          <a:xfrm>
            <a:off x="457200" y="1604520"/>
            <a:ext cx="8229240" cy="452592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/>
          <a:lstStyle>
            <a:def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it-IT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defPPr>
            <a:lvl1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it-IT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1pPr>
            <a:lvl2pPr marL="864000" lvl="1" indent="-324000" algn="l" rtl="0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it-IT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2pPr>
            <a:lvl3pPr marL="1295999" lvl="2" indent="-288000" algn="l" rtl="0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3pPr>
            <a:lvl4pPr marL="1728000" lvl="3" indent="-216000" algn="l" rtl="0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4pPr>
            <a:lvl5pPr marL="2160000" lvl="4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5pPr>
            <a:lvl6pPr marL="2592000" lvl="5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6pPr>
            <a:lvl7pPr marL="3024000" lvl="6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7pPr>
            <a:lvl8pPr marL="3456000" lvl="7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8pPr>
            <a:lvl9pPr marL="3887999" lvl="8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lvl="0" algn="ctr" rtl="0" hangingPunct="1">
        <a:spcBef>
          <a:spcPts val="0"/>
        </a:spcBef>
        <a:spcAft>
          <a:spcPts val="0"/>
        </a:spcAft>
        <a:buNone/>
        <a:tabLst/>
        <a:defRPr lang="it-IT" sz="44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Microsoft YaHei" pitchFamily="2"/>
          <a:cs typeface="Mangal" pitchFamily="2"/>
        </a:defRPr>
      </a:lvl1pPr>
    </p:titleStyle>
    <p:bodyStyle>
      <a:lvl1pPr algn="l" rtl="0" hangingPunct="1">
        <a:spcBef>
          <a:spcPts val="0"/>
        </a:spcBef>
        <a:spcAft>
          <a:spcPts val="1417"/>
        </a:spcAft>
        <a:tabLst/>
        <a:defRPr lang="it-IT" sz="32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Microsoft YaHei" pitchFamily="2"/>
          <a:cs typeface="Mangal" pitchFamily="2"/>
        </a:defRPr>
      </a:lvl1pPr>
    </p:bodyStyle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 txBox="1">
            <a:spLocks noGrp="1"/>
          </p:cNvSpPr>
          <p:nvPr>
            <p:ph type="dt" sz="half" idx="2"/>
          </p:nvPr>
        </p:nvSpPr>
        <p:spPr>
          <a:xfrm>
            <a:off x="457200" y="6356520"/>
            <a:ext cx="213336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it-IT" sz="1800" b="0" i="0" u="none" strike="noStrike" kern="1200" spc="0">
                <a:solidFill>
                  <a:srgbClr val="000000"/>
                </a:solidFill>
                <a:latin typeface="Calibri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BDA4F687-6D22-488D-AA8C-664AA280B93F}" type="datetime1">
              <a:rPr lang="it-IT"/>
              <a:pPr lvl="0"/>
              <a:t>28/11/2018</a:t>
            </a:fld>
            <a:endParaRPr lang="it-IT"/>
          </a:p>
        </p:txBody>
      </p:sp>
      <p:sp>
        <p:nvSpPr>
          <p:cNvPr id="3" name="Segnaposto piè di pagina 2"/>
          <p:cNvSpPr txBox="1">
            <a:spLocks noGrp="1"/>
          </p:cNvSpPr>
          <p:nvPr>
            <p:ph type="ftr" sz="quarter" idx="3"/>
          </p:nvPr>
        </p:nvSpPr>
        <p:spPr>
          <a:xfrm>
            <a:off x="3124079" y="6356520"/>
            <a:ext cx="289512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lvl="0" rtl="0" hangingPunct="0">
              <a:buNone/>
              <a:tabLst/>
              <a:defRPr lang="it-IT" sz="2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4" name="Segnaposto numero diapositiva 3"/>
          <p:cNvSpPr txBox="1">
            <a:spLocks noGrp="1"/>
          </p:cNvSpPr>
          <p:nvPr>
            <p:ph type="sldNum" sz="quarter" idx="4"/>
          </p:nvPr>
        </p:nvSpPr>
        <p:spPr>
          <a:xfrm>
            <a:off x="6553080" y="6356520"/>
            <a:ext cx="213336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it-IT" sz="1800" b="0" i="0" u="none" strike="noStrike" kern="1200" spc="0">
                <a:solidFill>
                  <a:srgbClr val="000000"/>
                </a:solidFill>
                <a:latin typeface="Calibri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5F0D9480-B9F4-49F1-8604-4D2D830CDA99}" type="slidenum">
              <a:t>‹N›</a:t>
            </a:fld>
            <a:endParaRPr lang="it-IT"/>
          </a:p>
        </p:txBody>
      </p:sp>
      <p:sp>
        <p:nvSpPr>
          <p:cNvPr id="5" name="Segnaposto titolo 4"/>
          <p:cNvSpPr txBox="1"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it-IT"/>
          </a:p>
        </p:txBody>
      </p:sp>
      <p:sp>
        <p:nvSpPr>
          <p:cNvPr id="6" name="Segnaposto testo 5"/>
          <p:cNvSpPr txBox="1">
            <a:spLocks noGrp="1"/>
          </p:cNvSpPr>
          <p:nvPr>
            <p:ph type="body" idx="1"/>
          </p:nvPr>
        </p:nvSpPr>
        <p:spPr>
          <a:xfrm>
            <a:off x="457200" y="1604520"/>
            <a:ext cx="8229240" cy="452592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/>
          <a:lstStyle>
            <a:def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it-IT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defPPr>
            <a:lvl1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it-IT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1pPr>
            <a:lvl2pPr marL="864000" lvl="1" indent="-324000" algn="l" rtl="0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it-IT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2pPr>
            <a:lvl3pPr marL="1295999" lvl="2" indent="-288000" algn="l" rtl="0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3pPr>
            <a:lvl4pPr marL="1728000" lvl="3" indent="-216000" algn="l" rtl="0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4pPr>
            <a:lvl5pPr marL="2160000" lvl="4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5pPr>
            <a:lvl6pPr marL="2592000" lvl="5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6pPr>
            <a:lvl7pPr marL="3024000" lvl="6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7pPr>
            <a:lvl8pPr marL="3456000" lvl="7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8pPr>
            <a:lvl9pPr marL="3887999" lvl="8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rtl="0" hangingPunct="1">
        <a:tabLst/>
        <a:defRPr lang="it-IT" sz="18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Microsoft YaHei" pitchFamily="2"/>
          <a:cs typeface="Mangal" pitchFamily="2"/>
        </a:defRPr>
      </a:lvl1pPr>
    </p:titleStyle>
    <p:bodyStyle>
      <a:lvl1pPr algn="l" rtl="0" hangingPunct="1">
        <a:spcBef>
          <a:spcPts val="0"/>
        </a:spcBef>
        <a:spcAft>
          <a:spcPts val="1417"/>
        </a:spcAft>
        <a:tabLst/>
        <a:defRPr lang="it-IT" sz="32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Microsoft YaHei" pitchFamily="2"/>
          <a:cs typeface="Mangal" pitchFamily="2"/>
        </a:defRPr>
      </a:lvl1pPr>
    </p:bodyStyle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tif"/><Relationship Id="rId3" Type="http://schemas.openxmlformats.org/officeDocument/2006/relationships/image" Target="../media/image34.png"/><Relationship Id="rId7" Type="http://schemas.openxmlformats.org/officeDocument/2006/relationships/image" Target="../media/image38.t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6"/>
          <p:cNvSpPr/>
          <p:nvPr/>
        </p:nvSpPr>
        <p:spPr>
          <a:xfrm>
            <a:off x="251520" y="1484784"/>
            <a:ext cx="1233136" cy="35633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b="0" i="0" u="none" strike="noStrike" kern="1200" spc="0" dirty="0">
                <a:ln>
                  <a:noFill/>
                </a:ln>
                <a:latin typeface="Times New Roman" pitchFamily="18"/>
                <a:ea typeface="ＭＳ Ｐゴシック" pitchFamily="2"/>
                <a:cs typeface="ＭＳ Ｐゴシック" pitchFamily="2"/>
              </a:rPr>
              <a:t>Male 69 </a:t>
            </a:r>
            <a:r>
              <a:rPr lang="it-IT" b="0" i="0" u="none" strike="noStrike" kern="1200" spc="0" dirty="0" err="1">
                <a:ln>
                  <a:noFill/>
                </a:ln>
                <a:latin typeface="Times New Roman" pitchFamily="18"/>
                <a:ea typeface="ＭＳ Ｐゴシック" pitchFamily="2"/>
                <a:cs typeface="ＭＳ Ｐゴシック" pitchFamily="2"/>
              </a:rPr>
              <a:t>yo</a:t>
            </a:r>
            <a:endParaRPr lang="it-IT" b="0" i="0" u="none" strike="noStrike" kern="1200" spc="0" dirty="0">
              <a:ln>
                <a:noFill/>
              </a:ln>
              <a:latin typeface="Times New Roman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3" name="CasellaDiTesto 13"/>
          <p:cNvSpPr/>
          <p:nvPr/>
        </p:nvSpPr>
        <p:spPr>
          <a:xfrm>
            <a:off x="260160" y="1770263"/>
            <a:ext cx="5527517" cy="354182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b="0" i="0" u="none" strike="noStrike" kern="1200" spc="0" dirty="0" err="1">
                <a:ln>
                  <a:noFill/>
                </a:ln>
                <a:latin typeface="Times New Roman" pitchFamily="18"/>
                <a:ea typeface="ＭＳ Ｐゴシック" pitchFamily="2"/>
                <a:cs typeface="ＭＳ Ｐゴシック" pitchFamily="2"/>
              </a:rPr>
              <a:t>Hypertension</a:t>
            </a:r>
            <a:endParaRPr lang="it-IT" b="0" i="0" u="none" strike="noStrike" kern="1200" spc="0" dirty="0">
              <a:ln>
                <a:noFill/>
              </a:ln>
              <a:latin typeface="Times New Roman" pitchFamily="18"/>
              <a:ea typeface="ＭＳ Ｐゴシック" pitchFamily="2"/>
              <a:cs typeface="ＭＳ Ｐゴシック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b="0" i="0" u="none" strike="noStrike" kern="1200" spc="0" dirty="0" err="1">
                <a:ln>
                  <a:noFill/>
                </a:ln>
                <a:latin typeface="Times New Roman" pitchFamily="18"/>
                <a:ea typeface="ＭＳ Ｐゴシック" pitchFamily="2"/>
                <a:cs typeface="ＭＳ Ｐゴシック" pitchFamily="2"/>
              </a:rPr>
              <a:t>Smoker</a:t>
            </a:r>
            <a:endParaRPr lang="it-IT" b="0" i="0" u="none" strike="noStrike" kern="1200" spc="0" dirty="0">
              <a:ln>
                <a:noFill/>
              </a:ln>
              <a:latin typeface="Times New Roman" pitchFamily="18"/>
              <a:ea typeface="ＭＳ Ｐゴシック" pitchFamily="2"/>
              <a:cs typeface="ＭＳ Ｐゴシック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b="0" i="0" u="none" strike="noStrike" kern="1200" spc="0" dirty="0" err="1">
                <a:ln>
                  <a:noFill/>
                </a:ln>
                <a:latin typeface="Times New Roman" pitchFamily="18"/>
                <a:ea typeface="ＭＳ Ｐゴシック" pitchFamily="2"/>
                <a:cs typeface="ＭＳ Ｐゴシック" pitchFamily="2"/>
              </a:rPr>
              <a:t>Coronary</a:t>
            </a:r>
            <a:r>
              <a:rPr lang="it-IT" b="0" i="0" u="none" strike="noStrike" kern="1200" spc="0" dirty="0">
                <a:ln>
                  <a:noFill/>
                </a:ln>
                <a:latin typeface="Times New Roman" pitchFamily="18"/>
                <a:ea typeface="ＭＳ Ｐゴシック" pitchFamily="2"/>
                <a:cs typeface="ＭＳ Ｐゴシック" pitchFamily="2"/>
              </a:rPr>
              <a:t> by-pass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b="0" i="0" u="none" strike="noStrike" kern="1200" spc="0" dirty="0">
              <a:ln>
                <a:noFill/>
              </a:ln>
              <a:latin typeface="Times New Roman" pitchFamily="18"/>
              <a:ea typeface="ＭＳ Ｐゴシック" pitchFamily="2"/>
              <a:cs typeface="ＭＳ Ｐゴシック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b="0" i="0" u="none" strike="noStrike" kern="1200" spc="0" dirty="0">
                <a:ln>
                  <a:noFill/>
                </a:ln>
                <a:latin typeface="Times New Roman" pitchFamily="18"/>
                <a:ea typeface="ＭＳ Ｐゴシック" pitchFamily="2"/>
                <a:cs typeface="ＭＳ Ｐゴシック" pitchFamily="2"/>
              </a:rPr>
              <a:t>2001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b="0" i="0" u="none" strike="noStrike" kern="1200" spc="0" dirty="0" err="1">
                <a:ln>
                  <a:noFill/>
                </a:ln>
                <a:latin typeface="Times New Roman" pitchFamily="18"/>
                <a:ea typeface="ＭＳ Ｐゴシック" pitchFamily="2"/>
                <a:cs typeface="ＭＳ Ｐゴシック" pitchFamily="2"/>
              </a:rPr>
              <a:t>Failure</a:t>
            </a:r>
            <a:r>
              <a:rPr lang="it-IT" b="0" i="0" u="none" strike="noStrike" kern="1200" spc="0" dirty="0">
                <a:ln>
                  <a:noFill/>
                </a:ln>
                <a:latin typeface="Times New Roman" pitchFamily="18"/>
                <a:ea typeface="ＭＳ Ｐゴシック" pitchFamily="2"/>
                <a:cs typeface="ＭＳ Ｐゴシック" pitchFamily="2"/>
              </a:rPr>
              <a:t> </a:t>
            </a:r>
            <a:r>
              <a:rPr lang="it-IT" b="0" i="0" u="none" strike="noStrike" kern="1200" spc="0" dirty="0" err="1">
                <a:ln>
                  <a:noFill/>
                </a:ln>
                <a:latin typeface="Times New Roman" pitchFamily="18"/>
                <a:ea typeface="ＭＳ Ｐゴシック" pitchFamily="2"/>
                <a:cs typeface="ＭＳ Ｐゴシック" pitchFamily="2"/>
              </a:rPr>
              <a:t>endovascular</a:t>
            </a:r>
            <a:r>
              <a:rPr lang="it-IT" b="0" i="0" u="none" strike="noStrike" kern="1200" spc="0" dirty="0">
                <a:ln>
                  <a:noFill/>
                </a:ln>
                <a:latin typeface="Times New Roman" pitchFamily="18"/>
                <a:ea typeface="ＭＳ Ｐゴシック" pitchFamily="2"/>
                <a:cs typeface="ＭＳ Ｐゴシック" pitchFamily="2"/>
              </a:rPr>
              <a:t> treatment Right common </a:t>
            </a:r>
            <a:r>
              <a:rPr lang="it-IT" b="0" i="0" u="none" strike="noStrike" kern="1200" spc="0" dirty="0" err="1">
                <a:ln>
                  <a:noFill/>
                </a:ln>
                <a:latin typeface="Times New Roman" pitchFamily="18"/>
                <a:ea typeface="ＭＳ Ｐゴシック" pitchFamily="2"/>
                <a:cs typeface="ＭＳ Ｐゴシック" pitchFamily="2"/>
              </a:rPr>
              <a:t>iliac</a:t>
            </a:r>
            <a:r>
              <a:rPr lang="it-IT" b="0" i="0" u="none" strike="noStrike" kern="1200" spc="0" dirty="0">
                <a:ln>
                  <a:noFill/>
                </a:ln>
                <a:latin typeface="Times New Roman" pitchFamily="18"/>
                <a:ea typeface="ＭＳ Ｐゴシック" pitchFamily="2"/>
                <a:cs typeface="ＭＳ Ｐゴシック" pitchFamily="2"/>
              </a:rPr>
              <a:t> </a:t>
            </a:r>
            <a:r>
              <a:rPr lang="it-IT" b="0" i="0" u="none" strike="noStrike" kern="1200" spc="0" dirty="0" err="1">
                <a:ln>
                  <a:noFill/>
                </a:ln>
                <a:latin typeface="Times New Roman" pitchFamily="18"/>
                <a:ea typeface="ＭＳ Ｐゴシック" pitchFamily="2"/>
                <a:cs typeface="ＭＳ Ｐゴシック" pitchFamily="2"/>
              </a:rPr>
              <a:t>artery</a:t>
            </a:r>
            <a:endParaRPr lang="it-IT" b="0" i="0" u="none" strike="noStrike" kern="1200" spc="0" dirty="0">
              <a:ln>
                <a:noFill/>
              </a:ln>
              <a:latin typeface="Times New Roman" pitchFamily="18"/>
              <a:ea typeface="ＭＳ Ｐゴシック" pitchFamily="2"/>
              <a:cs typeface="ＭＳ Ｐゴシック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b="0" i="0" u="none" strike="noStrike" kern="1200" spc="0" dirty="0" err="1">
                <a:ln>
                  <a:noFill/>
                </a:ln>
                <a:latin typeface="Times New Roman" pitchFamily="18"/>
                <a:ea typeface="ＭＳ Ｐゴシック" pitchFamily="2"/>
                <a:cs typeface="ＭＳ Ｐゴシック" pitchFamily="2"/>
              </a:rPr>
              <a:t>Stent</a:t>
            </a:r>
            <a:r>
              <a:rPr lang="it-IT" b="0" i="0" u="none" strike="noStrike" kern="1200" spc="0" dirty="0">
                <a:ln>
                  <a:noFill/>
                </a:ln>
                <a:latin typeface="Times New Roman" pitchFamily="18"/>
                <a:ea typeface="ＭＳ Ｐゴシック" pitchFamily="2"/>
                <a:cs typeface="ＭＳ Ｐゴシック" pitchFamily="2"/>
              </a:rPr>
              <a:t> Right EIA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b="0" i="0" u="none" strike="noStrike" kern="1200" spc="0" dirty="0" err="1">
                <a:ln>
                  <a:noFill/>
                </a:ln>
                <a:latin typeface="Times New Roman" pitchFamily="18"/>
                <a:ea typeface="ＭＳ Ｐゴシック" pitchFamily="2"/>
                <a:cs typeface="ＭＳ Ｐゴシック" pitchFamily="2"/>
              </a:rPr>
              <a:t>Endovascular</a:t>
            </a:r>
            <a:r>
              <a:rPr lang="it-IT" b="0" i="0" u="none" strike="noStrike" kern="1200" spc="0" dirty="0">
                <a:ln>
                  <a:noFill/>
                </a:ln>
                <a:latin typeface="Times New Roman" pitchFamily="18"/>
                <a:ea typeface="ＭＳ Ｐゴシック" pitchFamily="2"/>
                <a:cs typeface="ＭＳ Ｐゴシック" pitchFamily="2"/>
              </a:rPr>
              <a:t> Right SFA </a:t>
            </a:r>
            <a:r>
              <a:rPr lang="it-IT" b="0" i="0" u="none" strike="noStrike" kern="1200" spc="0" dirty="0" err="1">
                <a:ln>
                  <a:noFill/>
                </a:ln>
                <a:latin typeface="Times New Roman" pitchFamily="18"/>
                <a:ea typeface="ＭＳ Ｐゴシック" pitchFamily="2"/>
                <a:cs typeface="ＭＳ Ｐゴシック" pitchFamily="2"/>
              </a:rPr>
              <a:t>stent</a:t>
            </a:r>
            <a:endParaRPr lang="it-IT" b="0" i="0" u="none" strike="noStrike" kern="1200" spc="0" dirty="0">
              <a:ln>
                <a:noFill/>
              </a:ln>
              <a:latin typeface="Times New Roman" pitchFamily="18"/>
              <a:ea typeface="ＭＳ Ｐゴシック" pitchFamily="2"/>
              <a:cs typeface="ＭＳ Ｐゴシック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b="0" i="0" u="none" strike="noStrike" kern="1200" spc="0" dirty="0">
                <a:ln>
                  <a:noFill/>
                </a:ln>
                <a:latin typeface="Times New Roman" pitchFamily="18"/>
                <a:ea typeface="ＭＳ Ｐゴシック" pitchFamily="2"/>
                <a:cs typeface="ＭＳ Ｐゴシック" pitchFamily="2"/>
              </a:rPr>
              <a:t>2013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b="0" i="0" u="none" strike="noStrike" kern="1200" spc="0" dirty="0" err="1">
                <a:ln>
                  <a:noFill/>
                </a:ln>
                <a:latin typeface="Times New Roman" pitchFamily="18"/>
                <a:ea typeface="ＭＳ Ｐゴシック" pitchFamily="2"/>
                <a:cs typeface="ＭＳ Ｐゴシック" pitchFamily="2"/>
              </a:rPr>
              <a:t>Surgical</a:t>
            </a:r>
            <a:r>
              <a:rPr lang="it-IT" b="0" i="0" u="none" strike="noStrike" kern="1200" spc="0" dirty="0">
                <a:ln>
                  <a:noFill/>
                </a:ln>
                <a:latin typeface="Times New Roman" pitchFamily="18"/>
                <a:ea typeface="ＭＳ Ｐゴシック" pitchFamily="2"/>
                <a:cs typeface="ＭＳ Ｐゴシック" pitchFamily="2"/>
              </a:rPr>
              <a:t> by-pass </a:t>
            </a:r>
            <a:r>
              <a:rPr lang="it-IT" b="0" i="0" u="none" strike="noStrike" kern="1200" spc="0" dirty="0" err="1">
                <a:ln>
                  <a:noFill/>
                </a:ln>
                <a:latin typeface="Times New Roman" pitchFamily="18"/>
                <a:ea typeface="ＭＳ Ｐゴシック" pitchFamily="2"/>
                <a:cs typeface="ＭＳ Ｐゴシック" pitchFamily="2"/>
              </a:rPr>
              <a:t>fem-fem</a:t>
            </a:r>
            <a:endParaRPr lang="it-IT" b="0" i="0" u="none" strike="noStrike" kern="1200" spc="0" dirty="0">
              <a:ln>
                <a:noFill/>
              </a:ln>
              <a:latin typeface="Times New Roman" pitchFamily="18"/>
              <a:ea typeface="ＭＳ Ｐゴシック" pitchFamily="2"/>
              <a:cs typeface="ＭＳ Ｐゴシック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b="0" i="0" u="none" strike="noStrike" kern="1200" spc="0" dirty="0" err="1">
                <a:ln>
                  <a:noFill/>
                </a:ln>
                <a:latin typeface="Times New Roman" pitchFamily="18"/>
                <a:ea typeface="ＭＳ Ｐゴシック" pitchFamily="2"/>
                <a:cs typeface="ＭＳ Ｐゴシック" pitchFamily="2"/>
              </a:rPr>
              <a:t>Improvement</a:t>
            </a:r>
            <a:r>
              <a:rPr lang="it-IT" b="0" i="0" u="none" strike="noStrike" kern="1200" spc="0" dirty="0">
                <a:ln>
                  <a:noFill/>
                </a:ln>
                <a:latin typeface="Times New Roman" pitchFamily="18"/>
                <a:ea typeface="ＭＳ Ｐゴシック" pitchFamily="2"/>
                <a:cs typeface="ＭＳ Ｐゴシック" pitchFamily="2"/>
              </a:rPr>
              <a:t> right </a:t>
            </a:r>
            <a:r>
              <a:rPr lang="it-IT" b="0" i="0" u="none" strike="noStrike" kern="1200" spc="0" dirty="0" err="1">
                <a:ln>
                  <a:noFill/>
                </a:ln>
                <a:latin typeface="Times New Roman" pitchFamily="18"/>
                <a:ea typeface="ＭＳ Ｐゴシック" pitchFamily="2"/>
                <a:cs typeface="ＭＳ Ｐゴシック" pitchFamily="2"/>
              </a:rPr>
              <a:t>symptoms</a:t>
            </a:r>
            <a:endParaRPr lang="it-IT" b="0" i="0" u="none" strike="noStrike" kern="1200" spc="0" dirty="0">
              <a:ln>
                <a:noFill/>
              </a:ln>
              <a:latin typeface="Times New Roman" pitchFamily="18"/>
              <a:ea typeface="ＭＳ Ｐゴシック" pitchFamily="2"/>
              <a:cs typeface="ＭＳ Ｐゴシック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b="0" i="0" u="none" strike="noStrike" kern="1200" spc="0" dirty="0" smtClean="0">
                <a:ln>
                  <a:noFill/>
                </a:ln>
                <a:latin typeface="Times New Roman" pitchFamily="18"/>
                <a:ea typeface="ＭＳ Ｐゴシック" pitchFamily="2"/>
                <a:cs typeface="ＭＳ Ｐゴシック" pitchFamily="2"/>
              </a:rPr>
              <a:t>2016</a:t>
            </a:r>
            <a:endParaRPr lang="it-IT" b="0" i="0" u="none" strike="noStrike" kern="1200" spc="0" dirty="0">
              <a:ln>
                <a:noFill/>
              </a:ln>
              <a:latin typeface="Times New Roman" pitchFamily="18"/>
              <a:ea typeface="ＭＳ Ｐゴシック" pitchFamily="2"/>
              <a:cs typeface="ＭＳ Ｐゴシック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b="0" i="0" u="none" strike="noStrike" kern="1200" spc="0" dirty="0" err="1">
                <a:ln>
                  <a:noFill/>
                </a:ln>
                <a:latin typeface="Times New Roman" pitchFamily="18"/>
                <a:ea typeface="ＭＳ Ｐゴシック" pitchFamily="2"/>
                <a:cs typeface="ＭＳ Ｐゴシック" pitchFamily="2"/>
              </a:rPr>
              <a:t>Worsening</a:t>
            </a:r>
            <a:r>
              <a:rPr lang="it-IT" b="0" i="0" u="none" strike="noStrike" kern="1200" spc="0" dirty="0">
                <a:ln>
                  <a:noFill/>
                </a:ln>
                <a:latin typeface="Times New Roman" pitchFamily="18"/>
                <a:ea typeface="ＭＳ Ｐゴシック" pitchFamily="2"/>
                <a:cs typeface="ＭＳ Ｐゴシック" pitchFamily="2"/>
              </a:rPr>
              <a:t> </a:t>
            </a:r>
            <a:r>
              <a:rPr lang="it-IT" b="0" i="0" u="none" strike="noStrike" kern="1200" spc="0" dirty="0" err="1">
                <a:ln>
                  <a:noFill/>
                </a:ln>
                <a:latin typeface="Times New Roman" pitchFamily="18"/>
                <a:ea typeface="ＭＳ Ｐゴシック" pitchFamily="2"/>
                <a:cs typeface="ＭＳ Ｐゴシック" pitchFamily="2"/>
              </a:rPr>
              <a:t>left</a:t>
            </a:r>
            <a:r>
              <a:rPr lang="it-IT" b="0" i="0" u="none" strike="noStrike" kern="1200" spc="0" dirty="0">
                <a:ln>
                  <a:noFill/>
                </a:ln>
                <a:latin typeface="Times New Roman" pitchFamily="18"/>
                <a:ea typeface="ＭＳ Ｐゴシック" pitchFamily="2"/>
                <a:cs typeface="ＭＳ Ｐゴシック" pitchFamily="2"/>
              </a:rPr>
              <a:t> </a:t>
            </a:r>
            <a:r>
              <a:rPr lang="it-IT" b="0" i="0" u="none" strike="noStrike" kern="1200" spc="0" dirty="0" err="1">
                <a:ln>
                  <a:noFill/>
                </a:ln>
                <a:latin typeface="Times New Roman" pitchFamily="18"/>
                <a:ea typeface="ＭＳ Ｐゴシック" pitchFamily="2"/>
                <a:cs typeface="ＭＳ Ｐゴシック" pitchFamily="2"/>
              </a:rPr>
              <a:t>symptoms</a:t>
            </a:r>
            <a:endParaRPr lang="it-IT" b="0" i="0" u="none" strike="noStrike" kern="1200" spc="0" dirty="0">
              <a:ln>
                <a:noFill/>
              </a:ln>
              <a:latin typeface="Times New Roman" pitchFamily="18"/>
              <a:ea typeface="ＭＳ Ｐゴシック" pitchFamily="2"/>
              <a:cs typeface="ＭＳ Ｐゴシック" pitchFamily="2"/>
            </a:endParaRPr>
          </a:p>
        </p:txBody>
      </p:sp>
      <p:pic>
        <p:nvPicPr>
          <p:cNvPr id="4" name="Immagine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t="21137" b="14284"/>
          <a:stretch>
            <a:fillRect/>
          </a:stretch>
        </p:blipFill>
        <p:spPr>
          <a:xfrm rot="5400000">
            <a:off x="5004000" y="3102840"/>
            <a:ext cx="4147559" cy="1647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9"/>
          <p:cNvSpPr/>
          <p:nvPr/>
        </p:nvSpPr>
        <p:spPr>
          <a:xfrm>
            <a:off x="3205200" y="4940588"/>
            <a:ext cx="2446920" cy="115270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b="0" i="0" u="none" strike="noStrike" kern="1200" spc="0" dirty="0" err="1">
                <a:ln>
                  <a:noFill/>
                </a:ln>
                <a:latin typeface="Times New Roman" pitchFamily="18"/>
                <a:ea typeface="Microsoft YaHei" pitchFamily="2"/>
                <a:cs typeface="Times New Roman" pitchFamily="18"/>
              </a:rPr>
              <a:t>Symptoms</a:t>
            </a:r>
            <a:r>
              <a:rPr lang="it-IT" b="0" i="0" u="none" strike="noStrike" kern="1200" spc="0" dirty="0">
                <a:ln>
                  <a:noFill/>
                </a:ln>
                <a:latin typeface="Times New Roman" pitchFamily="18"/>
                <a:ea typeface="Microsoft YaHei" pitchFamily="2"/>
                <a:cs typeface="Times New Roman" pitchFamily="18"/>
              </a:rPr>
              <a:t> </a:t>
            </a:r>
            <a:r>
              <a:rPr lang="it-IT" b="0" i="0" u="none" strike="noStrike" kern="1200" spc="0" dirty="0" err="1">
                <a:ln>
                  <a:noFill/>
                </a:ln>
                <a:latin typeface="Times New Roman" pitchFamily="18"/>
                <a:ea typeface="Microsoft YaHei" pitchFamily="2"/>
                <a:cs typeface="Times New Roman" pitchFamily="18"/>
              </a:rPr>
              <a:t>rest</a:t>
            </a:r>
            <a:r>
              <a:rPr lang="it-IT" b="0" i="0" u="none" strike="noStrike" kern="1200" spc="0" dirty="0">
                <a:ln>
                  <a:noFill/>
                </a:ln>
                <a:latin typeface="Times New Roman" pitchFamily="18"/>
                <a:ea typeface="Microsoft YaHei" pitchFamily="2"/>
                <a:cs typeface="Times New Roman" pitchFamily="18"/>
              </a:rPr>
              <a:t> </a:t>
            </a:r>
            <a:r>
              <a:rPr lang="it-IT" b="0" i="0" u="none" strike="noStrike" kern="1200" spc="0" dirty="0" err="1">
                <a:ln>
                  <a:noFill/>
                </a:ln>
                <a:latin typeface="Times New Roman" pitchFamily="18"/>
                <a:ea typeface="Microsoft YaHei" pitchFamily="2"/>
                <a:cs typeface="Times New Roman" pitchFamily="18"/>
              </a:rPr>
              <a:t>pain</a:t>
            </a:r>
            <a:r>
              <a:rPr lang="it-IT" b="0" i="0" u="none" strike="noStrike" kern="1200" spc="0" dirty="0">
                <a:ln>
                  <a:noFill/>
                </a:ln>
                <a:latin typeface="Times New Roman" pitchFamily="18"/>
                <a:ea typeface="Microsoft YaHei" pitchFamily="2"/>
                <a:cs typeface="Times New Roman" pitchFamily="18"/>
              </a:rPr>
              <a:t>, </a:t>
            </a:r>
            <a:r>
              <a:rPr lang="it-IT" b="0" i="0" u="none" strike="noStrike" kern="1200" spc="0" dirty="0" err="1">
                <a:ln>
                  <a:noFill/>
                </a:ln>
                <a:latin typeface="Times New Roman" pitchFamily="18"/>
                <a:ea typeface="Microsoft YaHei" pitchFamily="2"/>
                <a:cs typeface="Times New Roman" pitchFamily="18"/>
              </a:rPr>
              <a:t>ulcer</a:t>
            </a:r>
            <a:endParaRPr lang="it-IT" b="0" i="0" u="none" strike="noStrike" kern="1200" spc="0" dirty="0">
              <a:ln>
                <a:noFill/>
              </a:ln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dirty="0" smtClean="0">
                <a:latin typeface="Times New Roman" pitchFamily="18"/>
                <a:ea typeface="Microsoft YaHei" pitchFamily="2"/>
                <a:cs typeface="Times New Roman" pitchFamily="18"/>
              </a:rPr>
              <a:t>Rutherford 5</a:t>
            </a:r>
            <a:r>
              <a:rPr lang="it-IT" b="0" i="0" u="none" strike="noStrike" kern="1200" spc="0" dirty="0" smtClean="0">
                <a:ln>
                  <a:noFill/>
                </a:ln>
                <a:latin typeface="Times New Roman" pitchFamily="18"/>
                <a:ea typeface="Microsoft YaHei" pitchFamily="2"/>
                <a:cs typeface="Times New Roman" pitchFamily="18"/>
              </a:rPr>
              <a:t>, </a:t>
            </a:r>
            <a:r>
              <a:rPr lang="it-IT" b="0" i="0" u="none" strike="noStrike" kern="1200" spc="0" dirty="0">
                <a:ln>
                  <a:noFill/>
                </a:ln>
                <a:latin typeface="Times New Roman" pitchFamily="18"/>
                <a:ea typeface="Microsoft YaHei" pitchFamily="2"/>
                <a:cs typeface="Times New Roman" pitchFamily="18"/>
              </a:rPr>
              <a:t>Texas IC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b="0" i="0" u="none" strike="noStrike" kern="1200" spc="0" dirty="0">
                <a:ln>
                  <a:noFill/>
                </a:ln>
                <a:latin typeface="Times New Roman" pitchFamily="18"/>
                <a:ea typeface="Microsoft YaHei" pitchFamily="2"/>
                <a:cs typeface="Times New Roman" pitchFamily="18"/>
              </a:rPr>
              <a:t>TcPo2 15 </a:t>
            </a:r>
            <a:r>
              <a:rPr lang="it-IT" b="0" i="0" u="none" strike="noStrike" kern="1200" spc="0" dirty="0" err="1">
                <a:ln>
                  <a:noFill/>
                </a:ln>
                <a:latin typeface="Times New Roman" pitchFamily="18"/>
                <a:ea typeface="Microsoft YaHei" pitchFamily="2"/>
                <a:cs typeface="Times New Roman" pitchFamily="18"/>
              </a:rPr>
              <a:t>mmHg</a:t>
            </a:r>
            <a:endParaRPr lang="it-IT" b="0" i="0" u="none" strike="noStrike" kern="1200" spc="0" dirty="0">
              <a:ln>
                <a:noFill/>
              </a:ln>
              <a:latin typeface="Times New Roman" pitchFamily="18"/>
              <a:ea typeface="Microsoft YaHei" pitchFamily="2"/>
              <a:cs typeface="Times New Roman" pitchFamily="18"/>
            </a:endParaRPr>
          </a:p>
        </p:txBody>
      </p:sp>
      <p:sp>
        <p:nvSpPr>
          <p:cNvPr id="6" name="CasellaDiTesto 6"/>
          <p:cNvSpPr/>
          <p:nvPr/>
        </p:nvSpPr>
        <p:spPr>
          <a:xfrm>
            <a:off x="410489" y="6241016"/>
            <a:ext cx="4171312" cy="35633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b="0" i="0" u="none" strike="noStrike" kern="1200" spc="0" dirty="0" err="1">
                <a:ln>
                  <a:noFill/>
                </a:ln>
                <a:latin typeface="Times New Roman" pitchFamily="18"/>
                <a:ea typeface="ＭＳ Ｐゴシック" pitchFamily="2"/>
                <a:cs typeface="ＭＳ Ｐゴシック" pitchFamily="2"/>
              </a:rPr>
              <a:t>Surgical</a:t>
            </a:r>
            <a:r>
              <a:rPr lang="it-IT" b="0" i="0" u="none" strike="noStrike" kern="1200" spc="0" dirty="0">
                <a:ln>
                  <a:noFill/>
                </a:ln>
                <a:latin typeface="Times New Roman" pitchFamily="18"/>
                <a:ea typeface="ＭＳ Ｐゴシック" pitchFamily="2"/>
                <a:cs typeface="ＭＳ Ｐゴシック" pitchFamily="2"/>
              </a:rPr>
              <a:t> </a:t>
            </a:r>
            <a:r>
              <a:rPr lang="it-IT" b="0" i="0" u="none" strike="noStrike" kern="1200" spc="0" dirty="0" err="1">
                <a:ln>
                  <a:noFill/>
                </a:ln>
                <a:latin typeface="Times New Roman" pitchFamily="18"/>
                <a:ea typeface="ＭＳ Ｐゴシック" pitchFamily="2"/>
                <a:cs typeface="ＭＳ Ｐゴシック" pitchFamily="2"/>
              </a:rPr>
              <a:t>indication</a:t>
            </a:r>
            <a:r>
              <a:rPr lang="it-IT" b="0" i="0" u="none" strike="noStrike" kern="1200" spc="0" dirty="0">
                <a:ln>
                  <a:noFill/>
                </a:ln>
                <a:latin typeface="Times New Roman" pitchFamily="18"/>
                <a:ea typeface="ＭＳ Ｐゴシック" pitchFamily="2"/>
                <a:cs typeface="ＭＳ Ｐゴシック" pitchFamily="2"/>
              </a:rPr>
              <a:t> of </a:t>
            </a:r>
            <a:r>
              <a:rPr lang="it-IT" b="0" i="0" u="none" strike="noStrike" kern="1200" spc="0" dirty="0" err="1">
                <a:ln>
                  <a:noFill/>
                </a:ln>
                <a:latin typeface="Times New Roman" pitchFamily="18"/>
                <a:ea typeface="ＭＳ Ｐゴシック" pitchFamily="2"/>
                <a:cs typeface="ＭＳ Ｐゴシック" pitchFamily="2"/>
              </a:rPr>
              <a:t>left</a:t>
            </a:r>
            <a:r>
              <a:rPr lang="it-IT" b="0" i="0" u="none" strike="noStrike" kern="1200" spc="0" dirty="0">
                <a:ln>
                  <a:noFill/>
                </a:ln>
                <a:latin typeface="Times New Roman" pitchFamily="18"/>
                <a:ea typeface="ＭＳ Ｐゴシック" pitchFamily="2"/>
                <a:cs typeface="ＭＳ Ｐゴシック" pitchFamily="2"/>
              </a:rPr>
              <a:t> </a:t>
            </a:r>
            <a:r>
              <a:rPr lang="it-IT" b="0" i="0" u="none" strike="noStrike" kern="1200" spc="0" dirty="0" err="1">
                <a:ln>
                  <a:noFill/>
                </a:ln>
                <a:latin typeface="Times New Roman" pitchFamily="18"/>
                <a:ea typeface="ＭＳ Ｐゴシック" pitchFamily="2"/>
                <a:cs typeface="ＭＳ Ｐゴシック" pitchFamily="2"/>
              </a:rPr>
              <a:t>thigh</a:t>
            </a:r>
            <a:r>
              <a:rPr lang="it-IT" b="0" i="0" u="none" strike="noStrike" kern="1200" spc="0" dirty="0">
                <a:ln>
                  <a:noFill/>
                </a:ln>
                <a:latin typeface="Times New Roman" pitchFamily="18"/>
                <a:ea typeface="ＭＳ Ｐゴシック" pitchFamily="2"/>
                <a:cs typeface="ＭＳ Ｐゴシック" pitchFamily="2"/>
              </a:rPr>
              <a:t> </a:t>
            </a:r>
            <a:r>
              <a:rPr lang="it-IT" b="0" i="0" u="none" strike="noStrike" kern="1200" spc="0" dirty="0" err="1">
                <a:ln>
                  <a:noFill/>
                </a:ln>
                <a:latin typeface="Times New Roman" pitchFamily="18"/>
                <a:ea typeface="ＭＳ Ｐゴシック" pitchFamily="2"/>
                <a:cs typeface="ＭＳ Ｐゴシック" pitchFamily="2"/>
              </a:rPr>
              <a:t>amputation</a:t>
            </a:r>
            <a:endParaRPr lang="it-IT" b="0" i="0" u="none" strike="noStrike" kern="1200" spc="0" dirty="0">
              <a:ln>
                <a:noFill/>
              </a:ln>
              <a:latin typeface="Times New Roman" pitchFamily="18"/>
              <a:ea typeface="ＭＳ Ｐゴシック" pitchFamily="2"/>
              <a:cs typeface="ＭＳ Ｐゴシック" pitchFamily="2"/>
            </a:endParaRPr>
          </a:p>
        </p:txBody>
      </p:sp>
      <p:grpSp>
        <p:nvGrpSpPr>
          <p:cNvPr id="7" name="Gruppo 6"/>
          <p:cNvGrpSpPr/>
          <p:nvPr/>
        </p:nvGrpSpPr>
        <p:grpSpPr>
          <a:xfrm>
            <a:off x="55098" y="116632"/>
            <a:ext cx="9053406" cy="1080120"/>
            <a:chOff x="-84909" y="31741"/>
            <a:chExt cx="8562086" cy="1080120"/>
          </a:xfrm>
        </p:grpSpPr>
        <p:sp>
          <p:nvSpPr>
            <p:cNvPr id="8" name="CasellaDiTesto 7"/>
            <p:cNvSpPr txBox="1"/>
            <p:nvPr/>
          </p:nvSpPr>
          <p:spPr>
            <a:xfrm>
              <a:off x="1928664" y="31741"/>
              <a:ext cx="4791440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2000" dirty="0" smtClean="0">
                  <a:solidFill>
                    <a:srgbClr val="FFFFFF"/>
                  </a:solidFill>
                  <a:latin typeface="Times New Roman"/>
                  <a:cs typeface="Times New Roman"/>
                </a:rPr>
                <a:t>U.O.S.D. INTERVENTIONAL </a:t>
              </a:r>
              <a:r>
                <a:rPr lang="it-IT" sz="2000" dirty="0">
                  <a:solidFill>
                    <a:srgbClr val="FFFFFF"/>
                  </a:solidFill>
                  <a:latin typeface="Times New Roman"/>
                  <a:cs typeface="Times New Roman"/>
                </a:rPr>
                <a:t>RADIOLOGY </a:t>
              </a:r>
            </a:p>
            <a:p>
              <a:pPr algn="ctr"/>
              <a:r>
                <a:rPr lang="it-IT" dirty="0">
                  <a:solidFill>
                    <a:srgbClr val="FFFFFF"/>
                  </a:solidFill>
                  <a:latin typeface="Times New Roman"/>
                  <a:cs typeface="Times New Roman"/>
                </a:rPr>
                <a:t>“</a:t>
              </a:r>
              <a:r>
                <a:rPr lang="it-IT" dirty="0" smtClean="0">
                  <a:solidFill>
                    <a:srgbClr val="FFFFFF"/>
                  </a:solidFill>
                  <a:latin typeface="Times New Roman"/>
                  <a:cs typeface="Times New Roman"/>
                </a:rPr>
                <a:t>S. Eugenio” Hospital, Rome. ASL Roma2 </a:t>
              </a:r>
              <a:endParaRPr lang="it-IT" dirty="0">
                <a:solidFill>
                  <a:srgbClr val="FFFFFF"/>
                </a:solidFill>
                <a:latin typeface="Times New Roman"/>
                <a:cs typeface="Times New Roman"/>
              </a:endParaRPr>
            </a:p>
            <a:p>
              <a:pPr algn="ctr"/>
              <a:r>
                <a:rPr lang="it-IT" dirty="0" err="1">
                  <a:solidFill>
                    <a:srgbClr val="FFFFFF"/>
                  </a:solidFill>
                  <a:latin typeface="Times New Roman"/>
                  <a:cs typeface="Times New Roman"/>
                </a:rPr>
                <a:t>Director</a:t>
              </a:r>
              <a:r>
                <a:rPr lang="it-IT" dirty="0">
                  <a:solidFill>
                    <a:srgbClr val="FFFFFF"/>
                  </a:solidFill>
                  <a:latin typeface="Times New Roman"/>
                  <a:cs typeface="Times New Roman"/>
                </a:rPr>
                <a:t> : Dott. </a:t>
              </a:r>
              <a:r>
                <a:rPr lang="it-IT" dirty="0" smtClean="0">
                  <a:solidFill>
                    <a:srgbClr val="FFFFFF"/>
                  </a:solidFill>
                  <a:latin typeface="Times New Roman"/>
                  <a:cs typeface="Times New Roman"/>
                </a:rPr>
                <a:t>Roberto Cancellieri</a:t>
              </a:r>
              <a:endParaRPr lang="it-IT" dirty="0">
                <a:solidFill>
                  <a:srgbClr val="FFFFFF"/>
                </a:solidFill>
                <a:latin typeface="Times New Roman"/>
                <a:cs typeface="Times New Roman"/>
              </a:endParaRPr>
            </a:p>
          </p:txBody>
        </p:sp>
        <p:cxnSp>
          <p:nvCxnSpPr>
            <p:cNvPr id="10" name="Connettore 1 9"/>
            <p:cNvCxnSpPr/>
            <p:nvPr/>
          </p:nvCxnSpPr>
          <p:spPr>
            <a:xfrm>
              <a:off x="-84909" y="1111861"/>
              <a:ext cx="856208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1280" y="116632"/>
            <a:ext cx="1135216" cy="963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71" r="79932" b="10148"/>
          <a:stretch/>
        </p:blipFill>
        <p:spPr bwMode="auto">
          <a:xfrm>
            <a:off x="179803" y="164871"/>
            <a:ext cx="1511877" cy="867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0088" y="1389768"/>
            <a:ext cx="1594700" cy="46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>
            <a:lum/>
            <a:alphaModFix/>
          </a:blip>
          <a:srcRect l="11953"/>
          <a:stretch/>
        </p:blipFill>
        <p:spPr>
          <a:xfrm>
            <a:off x="1772215" y="1389768"/>
            <a:ext cx="2295729" cy="46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5">
            <a:lum/>
            <a:alphaModFix/>
          </a:blip>
          <a:srcRect l="5324" r="9192"/>
          <a:stretch/>
        </p:blipFill>
        <p:spPr>
          <a:xfrm>
            <a:off x="4139952" y="1389768"/>
            <a:ext cx="1735970" cy="46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5940152" y="1389768"/>
            <a:ext cx="1663316" cy="46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6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 rot="5400000">
            <a:off x="7497721" y="1844448"/>
            <a:ext cx="1661399" cy="1374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magine 7"/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7662240" y="3909960"/>
            <a:ext cx="1371959" cy="18244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11229" r="7702"/>
          <a:stretch>
            <a:fillRect/>
          </a:stretch>
        </p:blipFill>
        <p:spPr>
          <a:xfrm>
            <a:off x="74935" y="1534913"/>
            <a:ext cx="1300922" cy="4134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l="7108" r="7300"/>
          <a:stretch>
            <a:fillRect/>
          </a:stretch>
        </p:blipFill>
        <p:spPr>
          <a:xfrm>
            <a:off x="1371047" y="1534913"/>
            <a:ext cx="1327090" cy="4134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 l="8725" r="7570"/>
          <a:stretch>
            <a:fillRect/>
          </a:stretch>
        </p:blipFill>
        <p:spPr>
          <a:xfrm>
            <a:off x="2698137" y="1534912"/>
            <a:ext cx="1297799" cy="4134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 l="16649"/>
          <a:stretch>
            <a:fillRect/>
          </a:stretch>
        </p:blipFill>
        <p:spPr>
          <a:xfrm>
            <a:off x="5868144" y="254266"/>
            <a:ext cx="1778579" cy="5448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7449314" y="268238"/>
            <a:ext cx="1659190" cy="5401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magine 16"/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 l="14032" t="3110" r="9820"/>
          <a:stretch>
            <a:fillRect/>
          </a:stretch>
        </p:blipFill>
        <p:spPr>
          <a:xfrm>
            <a:off x="4067944" y="268237"/>
            <a:ext cx="1861232" cy="54010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8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t="22378" b="22328"/>
          <a:stretch>
            <a:fillRect/>
          </a:stretch>
        </p:blipFill>
        <p:spPr>
          <a:xfrm rot="5400000">
            <a:off x="3923640" y="3052800"/>
            <a:ext cx="5673960" cy="171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9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t="21137" b="14284"/>
          <a:stretch>
            <a:fillRect/>
          </a:stretch>
        </p:blipFill>
        <p:spPr>
          <a:xfrm rot="5400000">
            <a:off x="1566540" y="2785860"/>
            <a:ext cx="5673960" cy="225288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ttangolo 1"/>
          <p:cNvSpPr/>
          <p:nvPr/>
        </p:nvSpPr>
        <p:spPr>
          <a:xfrm>
            <a:off x="304920" y="2508480"/>
            <a:ext cx="2350080" cy="147125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800" b="0" i="0" u="none" strike="noStrike" kern="1200" spc="0" dirty="0">
                <a:ln>
                  <a:noFill/>
                </a:ln>
                <a:latin typeface="Times New Roman" pitchFamily="18"/>
                <a:ea typeface="Times New Roman" pitchFamily="2"/>
                <a:cs typeface="Times New Roman" pitchFamily="2"/>
              </a:rPr>
              <a:t>No </a:t>
            </a:r>
            <a:r>
              <a:rPr lang="it-IT" sz="1800" b="0" i="0" u="none" strike="noStrike" kern="1200" spc="0" dirty="0" err="1">
                <a:ln>
                  <a:noFill/>
                </a:ln>
                <a:latin typeface="Times New Roman" pitchFamily="18"/>
                <a:ea typeface="Times New Roman" pitchFamily="2"/>
                <a:cs typeface="Times New Roman" pitchFamily="2"/>
              </a:rPr>
              <a:t>pain</a:t>
            </a:r>
            <a:endParaRPr lang="it-IT" sz="1800" b="0" i="0" u="none" strike="noStrike" kern="1200" spc="0" dirty="0">
              <a:ln>
                <a:noFill/>
              </a:ln>
              <a:latin typeface="Times New Roman" pitchFamily="18"/>
              <a:ea typeface="Times New Roman" pitchFamily="2"/>
              <a:cs typeface="Times New Roman" pitchFamily="2"/>
            </a:endParaRPr>
          </a:p>
          <a:p>
            <a:pPr marL="0" marR="0" lvl="0" indent="0" algn="l" rtl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800" b="0" i="0" u="none" strike="noStrike" kern="1200" spc="0" dirty="0" err="1">
                <a:ln>
                  <a:noFill/>
                </a:ln>
                <a:latin typeface="Times New Roman" pitchFamily="18"/>
                <a:ea typeface="Times New Roman" pitchFamily="2"/>
                <a:cs typeface="Times New Roman" pitchFamily="2"/>
              </a:rPr>
              <a:t>Healing</a:t>
            </a:r>
            <a:r>
              <a:rPr lang="it-IT" sz="1800" b="0" i="0" u="none" strike="noStrike" kern="1200" spc="0" dirty="0">
                <a:ln>
                  <a:noFill/>
                </a:ln>
                <a:latin typeface="Times New Roman" pitchFamily="18"/>
                <a:ea typeface="Times New Roman" pitchFamily="2"/>
                <a:cs typeface="Times New Roman" pitchFamily="2"/>
              </a:rPr>
              <a:t> </a:t>
            </a:r>
            <a:r>
              <a:rPr lang="it-IT" sz="1800" b="0" i="0" u="none" strike="noStrike" kern="1200" spc="0" dirty="0" err="1">
                <a:ln>
                  <a:noFill/>
                </a:ln>
                <a:latin typeface="Times New Roman" pitchFamily="18"/>
                <a:ea typeface="Times New Roman" pitchFamily="2"/>
                <a:cs typeface="Times New Roman" pitchFamily="2"/>
              </a:rPr>
              <a:t>ulcer</a:t>
            </a:r>
            <a:endParaRPr lang="it-IT" sz="1800" b="0" i="0" u="none" strike="noStrike" kern="1200" spc="0" dirty="0">
              <a:ln>
                <a:noFill/>
              </a:ln>
              <a:latin typeface="Times New Roman" pitchFamily="18"/>
              <a:ea typeface="Times New Roman" pitchFamily="2"/>
              <a:cs typeface="Times New Roman" pitchFamily="2"/>
            </a:endParaRPr>
          </a:p>
          <a:p>
            <a:pPr marL="0" marR="0" lvl="0" indent="0" algn="l" rtl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dirty="0" smtClean="0">
                <a:latin typeface="Times New Roman" pitchFamily="18"/>
                <a:ea typeface="Times New Roman" pitchFamily="2"/>
                <a:cs typeface="Times New Roman" pitchFamily="2"/>
              </a:rPr>
              <a:t>Rutherford</a:t>
            </a:r>
            <a:r>
              <a:rPr lang="it-IT" sz="1800" b="0" i="0" u="none" strike="noStrike" kern="1200" spc="0" dirty="0" smtClean="0">
                <a:ln>
                  <a:noFill/>
                </a:ln>
                <a:latin typeface="Times New Roman" pitchFamily="18"/>
                <a:ea typeface="Times New Roman" pitchFamily="2"/>
                <a:cs typeface="Times New Roman" pitchFamily="2"/>
              </a:rPr>
              <a:t> </a:t>
            </a:r>
            <a:r>
              <a:rPr lang="it-IT" dirty="0">
                <a:latin typeface="Times New Roman" pitchFamily="18"/>
                <a:ea typeface="Times New Roman" pitchFamily="2"/>
                <a:cs typeface="Times New Roman" pitchFamily="2"/>
              </a:rPr>
              <a:t>1</a:t>
            </a:r>
            <a:r>
              <a:rPr lang="it-IT" sz="1800" b="0" i="0" u="none" strike="noStrike" kern="1200" spc="0" dirty="0" smtClean="0">
                <a:ln>
                  <a:noFill/>
                </a:ln>
                <a:latin typeface="Times New Roman" pitchFamily="18"/>
                <a:ea typeface="Times New Roman" pitchFamily="2"/>
                <a:cs typeface="Times New Roman" pitchFamily="2"/>
              </a:rPr>
              <a:t>, </a:t>
            </a:r>
            <a:r>
              <a:rPr lang="it-IT" sz="1800" b="0" i="0" u="none" strike="noStrike" kern="1200" spc="0" dirty="0">
                <a:ln>
                  <a:noFill/>
                </a:ln>
                <a:latin typeface="Times New Roman" pitchFamily="18"/>
                <a:ea typeface="Times New Roman" pitchFamily="2"/>
                <a:cs typeface="Times New Roman" pitchFamily="2"/>
              </a:rPr>
              <a:t>Texas 0A</a:t>
            </a:r>
          </a:p>
          <a:p>
            <a:pPr marL="0" marR="0" lvl="0" indent="0" algn="l" rtl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800" b="0" i="0" u="none" strike="noStrike" kern="1200" spc="0" dirty="0">
                <a:ln>
                  <a:noFill/>
                </a:ln>
                <a:latin typeface="Times New Roman" pitchFamily="18"/>
                <a:ea typeface="Times New Roman" pitchFamily="2"/>
                <a:cs typeface="Times New Roman" pitchFamily="2"/>
              </a:rPr>
              <a:t>TcPo2 60 </a:t>
            </a:r>
            <a:r>
              <a:rPr lang="it-IT" sz="1800" b="0" i="0" u="none" strike="noStrike" kern="1200" spc="0" dirty="0" err="1">
                <a:ln>
                  <a:noFill/>
                </a:ln>
                <a:latin typeface="Times New Roman" pitchFamily="18"/>
                <a:ea typeface="Times New Roman" pitchFamily="2"/>
                <a:cs typeface="Times New Roman" pitchFamily="2"/>
              </a:rPr>
              <a:t>mmHg</a:t>
            </a:r>
            <a:endParaRPr lang="it-IT" sz="1800" b="0" i="0" u="none" strike="noStrike" kern="1200" spc="0" dirty="0">
              <a:ln>
                <a:noFill/>
              </a:ln>
              <a:latin typeface="Times New Roman" pitchFamily="18"/>
              <a:ea typeface="Times New Roman" pitchFamily="2"/>
              <a:cs typeface="Times New Roman" pitchFamily="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lum/>
            <a:alphaModFix/>
          </a:blip>
          <a:srcRect l="26025" r="27816"/>
          <a:stretch/>
        </p:blipFill>
        <p:spPr>
          <a:xfrm>
            <a:off x="1835696" y="794788"/>
            <a:ext cx="2538248" cy="4938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l="31335" r="39214"/>
          <a:stretch>
            <a:fillRect/>
          </a:stretch>
        </p:blipFill>
        <p:spPr>
          <a:xfrm>
            <a:off x="35496" y="777155"/>
            <a:ext cx="1743192" cy="5316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5">
            <a:lum/>
            <a:alphaModFix/>
          </a:blip>
          <a:srcRect l="24078" r="37599"/>
          <a:stretch/>
        </p:blipFill>
        <p:spPr>
          <a:xfrm>
            <a:off x="4427984" y="777154"/>
            <a:ext cx="2115070" cy="4956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11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 l="5526" t="21875" r="7065" b="9383"/>
          <a:stretch>
            <a:fillRect/>
          </a:stretch>
        </p:blipFill>
        <p:spPr>
          <a:xfrm>
            <a:off x="6588224" y="980728"/>
            <a:ext cx="2480602" cy="1950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12"/>
          <p:cNvPicPr>
            <a:picLocks noChangeAspect="1"/>
          </p:cNvPicPr>
          <p:nvPr/>
        </p:nvPicPr>
        <p:blipFill rotWithShape="1">
          <a:blip r:embed="rId7">
            <a:lum/>
            <a:alphaModFix/>
          </a:blip>
          <a:srcRect l="19408" t="33536" r="19837" b="17296"/>
          <a:stretch/>
        </p:blipFill>
        <p:spPr>
          <a:xfrm>
            <a:off x="6622868" y="3181774"/>
            <a:ext cx="2441258" cy="19754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6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24868" r="25316"/>
          <a:stretch>
            <a:fillRect/>
          </a:stretch>
        </p:blipFill>
        <p:spPr>
          <a:xfrm>
            <a:off x="3221320" y="846555"/>
            <a:ext cx="2790840" cy="5030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8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l="15648" r="27928"/>
          <a:stretch>
            <a:fillRect/>
          </a:stretch>
        </p:blipFill>
        <p:spPr>
          <a:xfrm>
            <a:off x="0" y="850850"/>
            <a:ext cx="3149312" cy="5011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 l="7626" t="28936" r="11144" b="19601"/>
          <a:stretch>
            <a:fillRect/>
          </a:stretch>
        </p:blipFill>
        <p:spPr>
          <a:xfrm>
            <a:off x="6022584" y="2132856"/>
            <a:ext cx="3085920" cy="1954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t="23088" b="20777"/>
          <a:stretch>
            <a:fillRect/>
          </a:stretch>
        </p:blipFill>
        <p:spPr>
          <a:xfrm>
            <a:off x="95400" y="1581570"/>
            <a:ext cx="3972544" cy="2229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t="23714" b="26262"/>
          <a:stretch>
            <a:fillRect/>
          </a:stretch>
        </p:blipFill>
        <p:spPr>
          <a:xfrm>
            <a:off x="523223" y="3870000"/>
            <a:ext cx="4302576" cy="2151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e 4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 l="38135" t="3780" r="35951" b="2684"/>
          <a:stretch>
            <a:fillRect/>
          </a:stretch>
        </p:blipFill>
        <p:spPr>
          <a:xfrm>
            <a:off x="6142516" y="620688"/>
            <a:ext cx="1886048" cy="611523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onnettore 1 10"/>
          <p:cNvSpPr/>
          <p:nvPr/>
        </p:nvSpPr>
        <p:spPr>
          <a:xfrm>
            <a:off x="3654000" y="2628000"/>
            <a:ext cx="2518200" cy="802080"/>
          </a:xfrm>
          <a:prstGeom prst="line">
            <a:avLst/>
          </a:prstGeom>
          <a:noFill/>
          <a:ln w="57240">
            <a:solidFill>
              <a:srgbClr val="4A7EBB"/>
            </a:solidFill>
            <a:prstDash val="solid"/>
          </a:ln>
        </p:spPr>
        <p:txBody>
          <a:bodyPr vert="horz" wrap="squar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6" name="Connettore 1 12"/>
          <p:cNvSpPr/>
          <p:nvPr/>
        </p:nvSpPr>
        <p:spPr>
          <a:xfrm flipV="1">
            <a:off x="4826160" y="3949560"/>
            <a:ext cx="1305360" cy="888120"/>
          </a:xfrm>
          <a:prstGeom prst="line">
            <a:avLst/>
          </a:prstGeom>
          <a:noFill/>
          <a:ln w="57240">
            <a:solidFill>
              <a:srgbClr val="4A7EBB"/>
            </a:solidFill>
            <a:prstDash val="solid"/>
          </a:ln>
        </p:spPr>
        <p:txBody>
          <a:bodyPr vert="horz" wrap="squar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7" name="Connettore 1 18"/>
          <p:cNvSpPr/>
          <p:nvPr/>
        </p:nvSpPr>
        <p:spPr>
          <a:xfrm>
            <a:off x="6218201" y="3429000"/>
            <a:ext cx="874079" cy="1080"/>
          </a:xfrm>
          <a:prstGeom prst="line">
            <a:avLst/>
          </a:prstGeom>
          <a:noFill/>
          <a:ln w="19080">
            <a:solidFill>
              <a:srgbClr val="4A7EBB"/>
            </a:solidFill>
            <a:prstDash val="solid"/>
          </a:ln>
        </p:spPr>
        <p:txBody>
          <a:bodyPr vert="horz" wrap="squar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8" name="Connettore 1 19"/>
          <p:cNvSpPr/>
          <p:nvPr/>
        </p:nvSpPr>
        <p:spPr>
          <a:xfrm>
            <a:off x="6172200" y="3948120"/>
            <a:ext cx="873720" cy="1440"/>
          </a:xfrm>
          <a:prstGeom prst="line">
            <a:avLst/>
          </a:prstGeom>
          <a:noFill/>
          <a:ln w="19080">
            <a:solidFill>
              <a:srgbClr val="4A7EBB"/>
            </a:solidFill>
            <a:prstDash val="solid"/>
          </a:ln>
        </p:spPr>
        <p:txBody>
          <a:bodyPr vert="horz" wrap="squar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t="26687" b="21655"/>
          <a:stretch>
            <a:fillRect/>
          </a:stretch>
        </p:blipFill>
        <p:spPr>
          <a:xfrm>
            <a:off x="434579" y="3936600"/>
            <a:ext cx="4176301" cy="2156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8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t="22137" b="26262"/>
          <a:stretch>
            <a:fillRect/>
          </a:stretch>
        </p:blipFill>
        <p:spPr>
          <a:xfrm>
            <a:off x="236520" y="1717352"/>
            <a:ext cx="3903432" cy="2013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e 9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 l="38135" t="3780" r="35951" b="2684"/>
          <a:stretch>
            <a:fillRect/>
          </a:stretch>
        </p:blipFill>
        <p:spPr>
          <a:xfrm>
            <a:off x="6142336" y="949067"/>
            <a:ext cx="1742032" cy="564828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onnettore 1 4"/>
          <p:cNvSpPr/>
          <p:nvPr/>
        </p:nvSpPr>
        <p:spPr>
          <a:xfrm>
            <a:off x="4139952" y="2924944"/>
            <a:ext cx="1991568" cy="1196335"/>
          </a:xfrm>
          <a:prstGeom prst="line">
            <a:avLst/>
          </a:prstGeom>
          <a:noFill/>
          <a:ln w="57240">
            <a:solidFill>
              <a:srgbClr val="4A7EBB"/>
            </a:solidFill>
            <a:prstDash val="solid"/>
          </a:ln>
        </p:spPr>
        <p:txBody>
          <a:bodyPr vert="horz" wrap="squar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6" name="Connettore 1 12"/>
          <p:cNvSpPr/>
          <p:nvPr/>
        </p:nvSpPr>
        <p:spPr>
          <a:xfrm>
            <a:off x="4611240" y="4822920"/>
            <a:ext cx="1520280" cy="127440"/>
          </a:xfrm>
          <a:prstGeom prst="line">
            <a:avLst/>
          </a:prstGeom>
          <a:noFill/>
          <a:ln w="57240">
            <a:solidFill>
              <a:srgbClr val="4A7EBB"/>
            </a:solidFill>
            <a:prstDash val="solid"/>
          </a:ln>
        </p:spPr>
        <p:txBody>
          <a:bodyPr vert="horz" wrap="squar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7" name="Connettore 1 17"/>
          <p:cNvSpPr/>
          <p:nvPr/>
        </p:nvSpPr>
        <p:spPr>
          <a:xfrm>
            <a:off x="6151679" y="4121279"/>
            <a:ext cx="874081" cy="1081"/>
          </a:xfrm>
          <a:prstGeom prst="line">
            <a:avLst/>
          </a:prstGeom>
          <a:noFill/>
          <a:ln w="19080">
            <a:solidFill>
              <a:srgbClr val="4A7EBB"/>
            </a:solidFill>
            <a:prstDash val="solid"/>
          </a:ln>
        </p:spPr>
        <p:txBody>
          <a:bodyPr vert="horz" wrap="squar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8" name="Connettore 1 18"/>
          <p:cNvSpPr/>
          <p:nvPr/>
        </p:nvSpPr>
        <p:spPr>
          <a:xfrm>
            <a:off x="6172200" y="4950360"/>
            <a:ext cx="873720" cy="1080"/>
          </a:xfrm>
          <a:prstGeom prst="line">
            <a:avLst/>
          </a:prstGeom>
          <a:noFill/>
          <a:ln w="19080">
            <a:solidFill>
              <a:srgbClr val="4A7EBB"/>
            </a:solidFill>
            <a:prstDash val="solid"/>
          </a:ln>
        </p:spPr>
        <p:txBody>
          <a:bodyPr vert="horz" wrap="squar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788200" y="1972440"/>
            <a:ext cx="2381039" cy="4051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313600" y="1972440"/>
            <a:ext cx="1653480" cy="4086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e 4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7125480" y="1916999"/>
            <a:ext cx="1792080" cy="4106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9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 l="25283" t="15774" r="28428" b="24694"/>
          <a:stretch>
            <a:fillRect/>
          </a:stretch>
        </p:blipFill>
        <p:spPr>
          <a:xfrm>
            <a:off x="147240" y="1413720"/>
            <a:ext cx="2527200" cy="291851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vale 10"/>
          <p:cNvSpPr/>
          <p:nvPr/>
        </p:nvSpPr>
        <p:spPr>
          <a:xfrm>
            <a:off x="1200599" y="3243240"/>
            <a:ext cx="376920" cy="20124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noFill/>
          <a:ln w="38160">
            <a:solidFill>
              <a:srgbClr val="FF0000"/>
            </a:solidFill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7" name="Freccia destra 2"/>
          <p:cNvSpPr/>
          <p:nvPr/>
        </p:nvSpPr>
        <p:spPr>
          <a:xfrm>
            <a:off x="619920" y="3243240"/>
            <a:ext cx="512640" cy="118440"/>
          </a:xfrm>
          <a:custGeom>
            <a:avLst>
              <a:gd name="f0" fmla="val 16200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0 21600"/>
              <a:gd name="f10" fmla="pin 0 f1 10800"/>
              <a:gd name="f11" fmla="val f10"/>
              <a:gd name="f12" fmla="val f9"/>
              <a:gd name="f13" fmla="+- 21600 0 f10"/>
              <a:gd name="f14" fmla="*/ f9 f7 1"/>
              <a:gd name="f15" fmla="*/ f10 f8 1"/>
              <a:gd name="f16" fmla="*/ 0 f7 1"/>
              <a:gd name="f17" fmla="+- 21600 0 f12"/>
              <a:gd name="f18" fmla="*/ f13 f8 1"/>
              <a:gd name="f19" fmla="*/ f11 f8 1"/>
              <a:gd name="f20" fmla="*/ f17 f11 1"/>
              <a:gd name="f21" fmla="*/ f20 1 10800"/>
              <a:gd name="f22" fmla="+- f12 f21 0"/>
              <a:gd name="f23" fmla="*/ f22 f7 1"/>
            </a:gdLst>
            <a:ahLst>
              <a:ahXY gdRefX="f0" minX="f4" maxX="f5" gdRefY="f1" minY="f4" maxY="f6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" t="f19" r="f23" b="f18"/>
            <a:pathLst>
              <a:path w="21600" h="21600">
                <a:moveTo>
                  <a:pt x="f4" y="f11"/>
                </a:moveTo>
                <a:lnTo>
                  <a:pt x="f12" y="f11"/>
                </a:lnTo>
                <a:lnTo>
                  <a:pt x="f12" y="f4"/>
                </a:lnTo>
                <a:lnTo>
                  <a:pt x="f5" y="f6"/>
                </a:lnTo>
                <a:lnTo>
                  <a:pt x="f12" y="f5"/>
                </a:lnTo>
                <a:lnTo>
                  <a:pt x="f12" y="f13"/>
                </a:lnTo>
                <a:lnTo>
                  <a:pt x="f4" y="f13"/>
                </a:lnTo>
                <a:close/>
              </a:path>
            </a:pathLst>
          </a:custGeom>
          <a:solidFill>
            <a:srgbClr val="FF0000"/>
          </a:solidFill>
          <a:ln>
            <a:noFill/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95400" y="1101745"/>
            <a:ext cx="2457360" cy="3386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699792" y="2071080"/>
            <a:ext cx="2544119" cy="366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397752" y="1012302"/>
            <a:ext cx="1622520" cy="4719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7164288" y="1052736"/>
            <a:ext cx="1832040" cy="46336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95400" y="1980360"/>
            <a:ext cx="1877400" cy="359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169360" y="1980360"/>
            <a:ext cx="1578600" cy="359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000680" y="1980360"/>
            <a:ext cx="1446119" cy="3600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5699160" y="1980360"/>
            <a:ext cx="1392840" cy="359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7344360" y="1980360"/>
            <a:ext cx="1333080" cy="359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41560" y="1890000"/>
            <a:ext cx="1330560" cy="3810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943280" y="1890000"/>
            <a:ext cx="1520280" cy="3810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762720" y="1890000"/>
            <a:ext cx="1457280" cy="3810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5519160" y="1890000"/>
            <a:ext cx="1389960" cy="3810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7387200" y="1890000"/>
            <a:ext cx="1280520" cy="38109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definito">
  <a:themeElements>
    <a:clrScheme name="Personalizzato 1">
      <a:dk1>
        <a:sysClr val="windowText" lastClr="000000"/>
      </a:dk1>
      <a:lt1>
        <a:sysClr val="window" lastClr="FFFFFF"/>
      </a:lt1>
      <a:dk2>
        <a:srgbClr val="17365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edefinito 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redefinito 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Predefinito 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85</Words>
  <Application>Microsoft Office PowerPoint</Application>
  <PresentationFormat>Presentazione su schermo (4:3)</PresentationFormat>
  <Paragraphs>25</Paragraphs>
  <Slides>12</Slides>
  <Notes>12</Notes>
  <HiddenSlides>0</HiddenSlides>
  <MMClips>0</MMClips>
  <ScaleCrop>false</ScaleCrop>
  <HeadingPairs>
    <vt:vector size="4" baseType="variant">
      <vt:variant>
        <vt:lpstr>Tema</vt:lpstr>
      </vt:variant>
      <vt:variant>
        <vt:i4>4</vt:i4>
      </vt:variant>
      <vt:variant>
        <vt:lpstr>Titoli diapositive</vt:lpstr>
      </vt:variant>
      <vt:variant>
        <vt:i4>12</vt:i4>
      </vt:variant>
    </vt:vector>
  </HeadingPairs>
  <TitlesOfParts>
    <vt:vector size="16" baseType="lpstr">
      <vt:lpstr>Predefinito</vt:lpstr>
      <vt:lpstr>Predefinito 1</vt:lpstr>
      <vt:lpstr>Predefinito 2</vt:lpstr>
      <vt:lpstr>Predefinito 3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Giuliana</dc:creator>
  <cp:lastModifiedBy>Giuliana</cp:lastModifiedBy>
  <cp:revision>10</cp:revision>
  <dcterms:modified xsi:type="dcterms:W3CDTF">2018-11-28T22:00:45Z</dcterms:modified>
</cp:coreProperties>
</file>