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60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52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86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33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99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35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83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56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1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58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1F47-27FF-414B-86F1-8A2904F4B6CC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DD112-C1B5-4C2B-A19B-BEB9F8F562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6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66203" y="760364"/>
            <a:ext cx="9144000" cy="1655762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CASO CLINICO CLIC LAB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4 Dicembre 2018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Dr. Giorgio Loreni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UOSD Radiologia Interventistica e Neuroradiologia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6" b="1759"/>
          <a:stretch/>
        </p:blipFill>
        <p:spPr>
          <a:xfrm>
            <a:off x="1704433" y="3544272"/>
            <a:ext cx="9005770" cy="173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66203" y="760364"/>
            <a:ext cx="9144000" cy="1655762"/>
          </a:xfrm>
        </p:spPr>
        <p:txBody>
          <a:bodyPr>
            <a:no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 Caso clinico</a:t>
            </a:r>
          </a:p>
          <a:p>
            <a:endParaRPr lang="it-IT" sz="4400" b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it-IT" sz="3200" b="1" dirty="0" smtClean="0">
                <a:solidFill>
                  <a:srgbClr val="FF0000"/>
                </a:solidFill>
              </a:rPr>
              <a:t>Donna </a:t>
            </a:r>
          </a:p>
          <a:p>
            <a:pPr marL="457200" indent="-457200">
              <a:buFontTx/>
              <a:buChar char="-"/>
            </a:pPr>
            <a:r>
              <a:rPr lang="it-IT" sz="3200" b="1" dirty="0" smtClean="0">
                <a:solidFill>
                  <a:srgbClr val="FF0000"/>
                </a:solidFill>
              </a:rPr>
              <a:t>84 anni</a:t>
            </a:r>
          </a:p>
          <a:p>
            <a:pPr marL="457200" indent="-457200">
              <a:buFontTx/>
              <a:buChar char="-"/>
            </a:pPr>
            <a:r>
              <a:rPr lang="it-IT" sz="3200" b="1" dirty="0" smtClean="0">
                <a:solidFill>
                  <a:srgbClr val="FF0000"/>
                </a:solidFill>
              </a:rPr>
              <a:t>Diabetica</a:t>
            </a:r>
          </a:p>
          <a:p>
            <a:pPr marL="457200" indent="-457200">
              <a:buFontTx/>
              <a:buChar char="-"/>
            </a:pPr>
            <a:r>
              <a:rPr lang="it-IT" sz="3200" b="1" dirty="0" err="1" smtClean="0">
                <a:solidFill>
                  <a:srgbClr val="FF0000"/>
                </a:solidFill>
              </a:rPr>
              <a:t>Claudicatio</a:t>
            </a:r>
            <a:r>
              <a:rPr lang="it-IT" sz="3200" b="1" dirty="0" smtClean="0">
                <a:solidFill>
                  <a:srgbClr val="FF0000"/>
                </a:solidFill>
              </a:rPr>
              <a:t> &lt;50 m</a:t>
            </a:r>
          </a:p>
          <a:p>
            <a:endParaRPr lang="it-IT" sz="3200" b="1" dirty="0" smtClean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r="26137"/>
          <a:stretch/>
        </p:blipFill>
        <p:spPr>
          <a:xfrm>
            <a:off x="3580227" y="0"/>
            <a:ext cx="3291840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26684"/>
          <a:stretch/>
        </p:blipFill>
        <p:spPr>
          <a:xfrm>
            <a:off x="316522" y="0"/>
            <a:ext cx="3263705" cy="6858000"/>
          </a:xfrm>
          <a:prstGeom prst="rect">
            <a:avLst/>
          </a:prstGeom>
        </p:spPr>
      </p:pic>
      <p:pic>
        <p:nvPicPr>
          <p:cNvPr id="6" name="stud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4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2067" y="0"/>
            <a:ext cx="539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7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t="4102" r="22376" b="4205"/>
          <a:stretch/>
        </p:blipFill>
        <p:spPr>
          <a:xfrm>
            <a:off x="56273" y="0"/>
            <a:ext cx="3812344" cy="62882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8" r="28461"/>
          <a:stretch/>
        </p:blipFill>
        <p:spPr>
          <a:xfrm>
            <a:off x="2321641" y="146538"/>
            <a:ext cx="2806034" cy="652858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7" r="24413"/>
          <a:stretch/>
        </p:blipFill>
        <p:spPr>
          <a:xfrm>
            <a:off x="4832721" y="-98474"/>
            <a:ext cx="2630659" cy="596053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r="26872"/>
          <a:stretch/>
        </p:blipFill>
        <p:spPr>
          <a:xfrm>
            <a:off x="6780626" y="-98474"/>
            <a:ext cx="3038623" cy="6858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5" r="27128"/>
          <a:stretch/>
        </p:blipFill>
        <p:spPr>
          <a:xfrm>
            <a:off x="9425354" y="604910"/>
            <a:ext cx="3010486" cy="6858000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8736036" y="281355"/>
            <a:ext cx="393895" cy="3235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6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t="3692" r="25249" b="7282"/>
          <a:stretch/>
        </p:blipFill>
        <p:spPr>
          <a:xfrm>
            <a:off x="-695773" y="-438814"/>
            <a:ext cx="3319976" cy="6105379"/>
          </a:xfrm>
          <a:prstGeom prst="rect">
            <a:avLst/>
          </a:prstGeom>
        </p:spPr>
      </p:pic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3268395" y="253927"/>
            <a:ext cx="9144000" cy="1655762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it-IT" sz="3200" b="1" dirty="0" smtClean="0">
                <a:solidFill>
                  <a:srgbClr val="FF0000"/>
                </a:solidFill>
              </a:rPr>
              <a:t>Angioplastica a bassa pressione per 3 </a:t>
            </a:r>
            <a:r>
              <a:rPr lang="it-IT" sz="3200" b="1" dirty="0" err="1" smtClean="0">
                <a:solidFill>
                  <a:srgbClr val="FF0000"/>
                </a:solidFill>
              </a:rPr>
              <a:t>mn</a:t>
            </a:r>
            <a:endParaRPr lang="it-IT" sz="3200" b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t="3897" r="22992" b="4204"/>
          <a:stretch/>
        </p:blipFill>
        <p:spPr>
          <a:xfrm>
            <a:off x="2060917" y="829994"/>
            <a:ext cx="3559126" cy="63023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2" r="28100"/>
          <a:stretch/>
        </p:blipFill>
        <p:spPr>
          <a:xfrm>
            <a:off x="5781511" y="-438814"/>
            <a:ext cx="3025589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2" r="26608"/>
          <a:stretch/>
        </p:blipFill>
        <p:spPr>
          <a:xfrm>
            <a:off x="8937053" y="735438"/>
            <a:ext cx="3112169" cy="6858000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2601740" y="4164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FF0000"/>
                </a:solidFill>
              </a:rPr>
              <a:t>- Cosa fareste?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5129440" y="2310067"/>
            <a:ext cx="7022248" cy="443036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it-IT" sz="3200" b="1" dirty="0" smtClean="0">
                <a:solidFill>
                  <a:srgbClr val="FF0000"/>
                </a:solidFill>
              </a:rPr>
              <a:t>4 ore dopo, modesto aumento volumetrico della coscia destra</a:t>
            </a:r>
          </a:p>
          <a:p>
            <a:pPr marL="457200" indent="-457200">
              <a:buFontTx/>
              <a:buChar char="-"/>
            </a:pPr>
            <a:r>
              <a:rPr lang="it-IT" sz="3200" b="1" dirty="0" smtClean="0">
                <a:solidFill>
                  <a:srgbClr val="FF0000"/>
                </a:solidFill>
              </a:rPr>
              <a:t>Al color doppler raccolta ematica sul versante mediale di coscia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3" name="arteriografia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010" y="0"/>
            <a:ext cx="525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r="23742"/>
          <a:stretch/>
        </p:blipFill>
        <p:spPr>
          <a:xfrm>
            <a:off x="-545433" y="-256674"/>
            <a:ext cx="4347411" cy="6858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r="11404"/>
          <a:stretch/>
        </p:blipFill>
        <p:spPr>
          <a:xfrm>
            <a:off x="3433010" y="0"/>
            <a:ext cx="5309937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3" y="1175377"/>
            <a:ext cx="6509084" cy="6509084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5891030" y="4268141"/>
            <a:ext cx="493728" cy="49636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1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611"/>
            <a:ext cx="7331242" cy="733124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5182" r="15717" b="5884"/>
          <a:stretch/>
        </p:blipFill>
        <p:spPr>
          <a:xfrm>
            <a:off x="6096000" y="-232611"/>
            <a:ext cx="6096000" cy="70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t="3897" r="22992" b="4204"/>
          <a:stretch/>
        </p:blipFill>
        <p:spPr>
          <a:xfrm>
            <a:off x="0" y="553967"/>
            <a:ext cx="3559126" cy="69477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2" r="28100"/>
          <a:stretch/>
        </p:blipFill>
        <p:spPr>
          <a:xfrm>
            <a:off x="3733657" y="553967"/>
            <a:ext cx="3025589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r="34508"/>
          <a:stretch/>
        </p:blipFill>
        <p:spPr>
          <a:xfrm>
            <a:off x="7968343" y="-104503"/>
            <a:ext cx="3135086" cy="6858000"/>
          </a:xfrm>
          <a:prstGeom prst="rect">
            <a:avLst/>
          </a:prstGeom>
        </p:spPr>
      </p:pic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-661164" y="98091"/>
            <a:ext cx="7022248" cy="646493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PRIMA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024762" y="230720"/>
            <a:ext cx="7022248" cy="646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FF0000"/>
                </a:solidFill>
              </a:rPr>
              <a:t>DOPO</a:t>
            </a:r>
          </a:p>
          <a:p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60</Words>
  <Application>Microsoft Office PowerPoint</Application>
  <PresentationFormat>Widescreen</PresentationFormat>
  <Paragraphs>16</Paragraphs>
  <Slides>8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ASL Roma-2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Loreni</dc:creator>
  <cp:lastModifiedBy>Giorgio Loreni</cp:lastModifiedBy>
  <cp:revision>30</cp:revision>
  <dcterms:created xsi:type="dcterms:W3CDTF">2018-11-28T10:02:33Z</dcterms:created>
  <dcterms:modified xsi:type="dcterms:W3CDTF">2018-11-29T12:07:44Z</dcterms:modified>
</cp:coreProperties>
</file>