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3A141-242C-4909-87A2-E3347E81C138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00B6A-3293-4795-B0F5-EEB08551C8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8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00B6A-3293-4795-B0F5-EEB08551C82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83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167869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Paziente maschio di 75 anni  con </a:t>
            </a:r>
            <a:r>
              <a:rPr lang="it-IT" dirty="0" err="1" smtClean="0"/>
              <a:t>claudicatio</a:t>
            </a:r>
            <a:r>
              <a:rPr lang="it-IT" dirty="0" smtClean="0"/>
              <a:t>  &lt;100 mt a sinistra.</a:t>
            </a:r>
          </a:p>
          <a:p>
            <a:r>
              <a:rPr lang="it-IT" dirty="0" smtClean="0"/>
              <a:t>Coronaropatia </a:t>
            </a:r>
            <a:r>
              <a:rPr lang="it-IT" dirty="0" err="1" smtClean="0"/>
              <a:t>trivasale</a:t>
            </a:r>
            <a:r>
              <a:rPr lang="it-IT" dirty="0" smtClean="0"/>
              <a:t>, fumatore. Non diabetico.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65732" y="2636911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Occlusione SFA terzo medio severamente calcifica. Pervia la poplitea  ed il tripode di gamba.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3429000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Ricanalizzazione </a:t>
            </a:r>
            <a:r>
              <a:rPr lang="it-IT" dirty="0" err="1" smtClean="0"/>
              <a:t>endoluminale</a:t>
            </a:r>
            <a:r>
              <a:rPr lang="it-IT" dirty="0" smtClean="0"/>
              <a:t> della SFA con tecnica «aggressiva»: «coda» di </a:t>
            </a:r>
            <a:r>
              <a:rPr lang="it-IT" dirty="0" err="1" smtClean="0"/>
              <a:t>terumo</a:t>
            </a:r>
            <a:r>
              <a:rPr lang="it-IT" dirty="0" smtClean="0"/>
              <a:t> </a:t>
            </a:r>
            <a:r>
              <a:rPr lang="it-IT" dirty="0" err="1" smtClean="0"/>
              <a:t>stiff</a:t>
            </a:r>
            <a:r>
              <a:rPr lang="it-IT" dirty="0" smtClean="0"/>
              <a:t> e astato 20.</a:t>
            </a:r>
          </a:p>
          <a:p>
            <a:r>
              <a:rPr lang="it-IT" dirty="0" smtClean="0"/>
              <a:t>Per impossibilità a crossare la lesione con palloncino a basso profilo si esegue passaggio con </a:t>
            </a:r>
            <a:r>
              <a:rPr lang="it-IT" dirty="0" err="1" smtClean="0"/>
              <a:t>aterotomo</a:t>
            </a:r>
            <a:r>
              <a:rPr lang="it-IT" dirty="0" smtClean="0"/>
              <a:t> </a:t>
            </a:r>
            <a:r>
              <a:rPr lang="it-IT" dirty="0" err="1"/>
              <a:t>jetstream</a:t>
            </a:r>
            <a:r>
              <a:rPr lang="it-IT" dirty="0"/>
              <a:t> XC </a:t>
            </a:r>
            <a:r>
              <a:rPr lang="it-IT" dirty="0" smtClean="0"/>
              <a:t>2.1-3mm.</a:t>
            </a:r>
          </a:p>
          <a:p>
            <a:r>
              <a:rPr lang="it-IT" dirty="0" smtClean="0"/>
              <a:t>Per risultato subottimale si esegue </a:t>
            </a:r>
            <a:r>
              <a:rPr lang="it-IT" dirty="0" err="1" smtClean="0"/>
              <a:t>predilatazione</a:t>
            </a:r>
            <a:r>
              <a:rPr lang="it-IT" dirty="0" smtClean="0"/>
              <a:t> 7x40mm ed impianto di </a:t>
            </a:r>
            <a:r>
              <a:rPr lang="it-IT" dirty="0" err="1" smtClean="0"/>
              <a:t>Stent</a:t>
            </a:r>
            <a:r>
              <a:rPr lang="it-IT" dirty="0" smtClean="0"/>
              <a:t> supera 6x80mm con buon risultato finale</a:t>
            </a:r>
            <a:endParaRPr lang="it-IT" dirty="0"/>
          </a:p>
          <a:p>
            <a:endParaRPr lang="it-IT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620688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Titolo: quando il gioco si fa duro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2862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5" t="7187" r="42385" b="15142"/>
          <a:stretch/>
        </p:blipFill>
        <p:spPr bwMode="auto">
          <a:xfrm>
            <a:off x="467544" y="476673"/>
            <a:ext cx="2792361" cy="594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5" t="6875" r="43408" b="15313"/>
          <a:stretch/>
        </p:blipFill>
        <p:spPr bwMode="auto">
          <a:xfrm>
            <a:off x="3491880" y="476672"/>
            <a:ext cx="2523371" cy="594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vit.alessandro\Desktop\VIT\filmati verona pta femorale\toppazzini bruno\serie 3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r="28907"/>
          <a:stretch/>
        </p:blipFill>
        <p:spPr bwMode="auto">
          <a:xfrm>
            <a:off x="6300192" y="548680"/>
            <a:ext cx="2390383" cy="59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5861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Coda di </a:t>
            </a:r>
            <a:r>
              <a:rPr lang="it-IT" dirty="0" err="1" smtClean="0"/>
              <a:t>terumo</a:t>
            </a:r>
            <a:r>
              <a:rPr lang="it-IT" dirty="0" smtClean="0"/>
              <a:t> </a:t>
            </a:r>
            <a:r>
              <a:rPr lang="it-IT" dirty="0" err="1" smtClean="0"/>
              <a:t>stiff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46225" y="5445224"/>
            <a:ext cx="2014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Tentativo di attraversamento con palloncino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19648" y="5691445"/>
            <a:ext cx="201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/>
              <a:t>Aterotomo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49568"/>
            <a:ext cx="3580507" cy="54127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60" y="1340768"/>
            <a:ext cx="4104456" cy="410445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84168" y="864902"/>
            <a:ext cx="17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Supera 6x80mm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1640" y="495570"/>
            <a:ext cx="25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Controllo post </a:t>
            </a:r>
            <a:r>
              <a:rPr lang="it-IT" dirty="0" err="1" smtClean="0"/>
              <a:t>aterotomo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2788" r="13077" b="10328"/>
          <a:stretch/>
        </p:blipFill>
        <p:spPr bwMode="auto">
          <a:xfrm>
            <a:off x="827584" y="1196752"/>
            <a:ext cx="5005138" cy="5130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topazzini\topazzini pie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74790"/>
            <a:ext cx="1800200" cy="23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topazzini\image topazzini gam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873" y="1196752"/>
            <a:ext cx="20069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267744" y="4766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Controllo finale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2743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119</Words>
  <Application>Microsoft Office PowerPoint</Application>
  <PresentationFormat>Presentazione su schermo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vit.alessandro</dc:creator>
  <cp:lastModifiedBy>AOUUD</cp:lastModifiedBy>
  <cp:revision>7</cp:revision>
  <dcterms:created xsi:type="dcterms:W3CDTF">2018-11-22T11:49:32Z</dcterms:created>
  <dcterms:modified xsi:type="dcterms:W3CDTF">2018-11-22T18:02:13Z</dcterms:modified>
</cp:coreProperties>
</file>